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ba85bcc67b4f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fcaac3a94495d"/>
  </p:sldMasterIdLst>
  <p:sldIdLst>
    <p:sldId xmlns:r="http://schemas.openxmlformats.org/officeDocument/2006/relationships" id="256" r:id="Ra6b814150029434f"/>
    <p:sldId xmlns:r="http://schemas.openxmlformats.org/officeDocument/2006/relationships" id="257" r:id="R8578b89497774fbc"/>
    <p:sldId xmlns:r="http://schemas.openxmlformats.org/officeDocument/2006/relationships" id="258" r:id="R6471d4be11b54512"/>
    <p:sldId xmlns:r="http://schemas.openxmlformats.org/officeDocument/2006/relationships" id="259" r:id="R7dc31d1ea9964c6b"/>
    <p:sldId xmlns:r="http://schemas.openxmlformats.org/officeDocument/2006/relationships" id="260" r:id="R1ed56196e69a4c98"/>
    <p:sldId xmlns:r="http://schemas.openxmlformats.org/officeDocument/2006/relationships" id="261" r:id="R868814b15c42466e"/>
    <p:sldId xmlns:r="http://schemas.openxmlformats.org/officeDocument/2006/relationships" id="262" r:id="Rf656f54f0033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fcaac3a94495d" /><Relationship Type="http://schemas.openxmlformats.org/officeDocument/2006/relationships/slide" Target="/ppt/slides/slide1.xml" Id="Ra6b814150029434f" /><Relationship Type="http://schemas.openxmlformats.org/officeDocument/2006/relationships/slide" Target="/ppt/slides/slide2.xml" Id="R8578b89497774fbc" /><Relationship Type="http://schemas.openxmlformats.org/officeDocument/2006/relationships/slide" Target="/ppt/slides/slide3.xml" Id="R6471d4be11b54512" /><Relationship Type="http://schemas.openxmlformats.org/officeDocument/2006/relationships/slide" Target="/ppt/slides/slide4.xml" Id="R7dc31d1ea9964c6b" /><Relationship Type="http://schemas.openxmlformats.org/officeDocument/2006/relationships/slide" Target="/ppt/slides/slide5.xml" Id="R1ed56196e69a4c98" /><Relationship Type="http://schemas.openxmlformats.org/officeDocument/2006/relationships/slide" Target="/ppt/slides/slide6.xml" Id="R868814b15c42466e" /><Relationship Type="http://schemas.openxmlformats.org/officeDocument/2006/relationships/slide" Target="/ppt/slides/slide7.xml" Id="Rf656f54f0033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ea8f507d1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c42c327ba4206" /><Relationship Type="http://schemas.openxmlformats.org/officeDocument/2006/relationships/theme" Target="/ppt/slideMasters/theme/theme1.xml" Id="Rda647b9e30ef44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cc42c327ba42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83c28712540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518d37a1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9bf1b61b643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5e7aef31b44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022246651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8bd9cacd84d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21bbc18e649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SCHMIDT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SCHMIDT INVEST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799 853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SCHMIDT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SCHMIDT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Brandvoldgata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923 436 936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