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df8f7d530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d9661552946cd"/>
  </p:sldMasterIdLst>
  <p:sldIdLst>
    <p:sldId xmlns:r="http://schemas.openxmlformats.org/officeDocument/2006/relationships" id="256" r:id="R60963bf09e194e4d"/>
    <p:sldId xmlns:r="http://schemas.openxmlformats.org/officeDocument/2006/relationships" id="257" r:id="R198388371dbd4ef9"/>
    <p:sldId xmlns:r="http://schemas.openxmlformats.org/officeDocument/2006/relationships" id="258" r:id="Rdb3edd8bf28d4ed2"/>
    <p:sldId xmlns:r="http://schemas.openxmlformats.org/officeDocument/2006/relationships" id="259" r:id="Rc3173fd0efa74a04"/>
    <p:sldId xmlns:r="http://schemas.openxmlformats.org/officeDocument/2006/relationships" id="260" r:id="R877206e5a711487c"/>
    <p:sldId xmlns:r="http://schemas.openxmlformats.org/officeDocument/2006/relationships" id="261" r:id="R2c05385d440e40a0"/>
    <p:sldId xmlns:r="http://schemas.openxmlformats.org/officeDocument/2006/relationships" id="262" r:id="R892958bf1f3f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d9661552946cd" /><Relationship Type="http://schemas.openxmlformats.org/officeDocument/2006/relationships/slide" Target="/ppt/slides/slide1.xml" Id="R60963bf09e194e4d" /><Relationship Type="http://schemas.openxmlformats.org/officeDocument/2006/relationships/slide" Target="/ppt/slides/slide2.xml" Id="R198388371dbd4ef9" /><Relationship Type="http://schemas.openxmlformats.org/officeDocument/2006/relationships/slide" Target="/ppt/slides/slide3.xml" Id="Rdb3edd8bf28d4ed2" /><Relationship Type="http://schemas.openxmlformats.org/officeDocument/2006/relationships/slide" Target="/ppt/slides/slide4.xml" Id="Rc3173fd0efa74a04" /><Relationship Type="http://schemas.openxmlformats.org/officeDocument/2006/relationships/slide" Target="/ppt/slides/slide5.xml" Id="R877206e5a711487c" /><Relationship Type="http://schemas.openxmlformats.org/officeDocument/2006/relationships/slide" Target="/ppt/slides/slide6.xml" Id="R2c05385d440e40a0" /><Relationship Type="http://schemas.openxmlformats.org/officeDocument/2006/relationships/slide" Target="/ppt/slides/slide7.xml" Id="R892958bf1f3f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6fff671d1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dc6f16d34a01" /><Relationship Type="http://schemas.openxmlformats.org/officeDocument/2006/relationships/theme" Target="/ppt/slideMasters/theme/theme1.xml" Id="R1c27454393ac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ddc6f16d3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49b113ef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9f7baa12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e00605b6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1ef74afed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7b454352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1c20d78d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7fac3d42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