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149f00af0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6cb948ab04181"/>
  </p:sldMasterIdLst>
  <p:sldIdLst>
    <p:sldId xmlns:r="http://schemas.openxmlformats.org/officeDocument/2006/relationships" id="256" r:id="R4985f94fdaa847e3"/>
    <p:sldId xmlns:r="http://schemas.openxmlformats.org/officeDocument/2006/relationships" id="257" r:id="R1bbb185625ed4277"/>
    <p:sldId xmlns:r="http://schemas.openxmlformats.org/officeDocument/2006/relationships" id="258" r:id="R535c62c38d56419f"/>
    <p:sldId xmlns:r="http://schemas.openxmlformats.org/officeDocument/2006/relationships" id="259" r:id="R261c3169897847b8"/>
    <p:sldId xmlns:r="http://schemas.openxmlformats.org/officeDocument/2006/relationships" id="260" r:id="R871586c99fb54ab8"/>
    <p:sldId xmlns:r="http://schemas.openxmlformats.org/officeDocument/2006/relationships" id="261" r:id="R3ff1e1be3d014de3"/>
    <p:sldId xmlns:r="http://schemas.openxmlformats.org/officeDocument/2006/relationships" id="262" r:id="R4dfc30190bd1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6cb948ab04181" /><Relationship Type="http://schemas.openxmlformats.org/officeDocument/2006/relationships/slide" Target="/ppt/slides/slide1.xml" Id="R4985f94fdaa847e3" /><Relationship Type="http://schemas.openxmlformats.org/officeDocument/2006/relationships/slide" Target="/ppt/slides/slide2.xml" Id="R1bbb185625ed4277" /><Relationship Type="http://schemas.openxmlformats.org/officeDocument/2006/relationships/slide" Target="/ppt/slides/slide3.xml" Id="R535c62c38d56419f" /><Relationship Type="http://schemas.openxmlformats.org/officeDocument/2006/relationships/slide" Target="/ppt/slides/slide4.xml" Id="R261c3169897847b8" /><Relationship Type="http://schemas.openxmlformats.org/officeDocument/2006/relationships/slide" Target="/ppt/slides/slide5.xml" Id="R871586c99fb54ab8" /><Relationship Type="http://schemas.openxmlformats.org/officeDocument/2006/relationships/slide" Target="/ppt/slides/slide6.xml" Id="R3ff1e1be3d014de3" /><Relationship Type="http://schemas.openxmlformats.org/officeDocument/2006/relationships/slide" Target="/ppt/slides/slide7.xml" Id="R4dfc30190bd1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2223f427c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cbf6ee4e4d2d" /><Relationship Type="http://schemas.openxmlformats.org/officeDocument/2006/relationships/theme" Target="/ppt/slideMasters/theme/theme1.xml" Id="Rff34a8995cc8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2cbf6ee4e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adcbf860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b339045647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3c20aa2b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a73a79b8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573f3aef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7172c2ce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623e3b05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GURRIK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GURRIK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AIDAR GURRIK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923 474 900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GURRIK INVEST AS</a:t>
            </a:r>
          </a:p>
        </p:txBody>
      </p:sp>
    </p:spTree>
  </p:cSld>
  <p:clrMapOvr>
    <a:masterClrMapping xmlns:a="http://schemas.openxmlformats.org/drawingml/2006/main"/>
  </p:clrMapOvr>
</p:sld>
</file>