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9ff9c6dab3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033040d944a44"/>
  </p:sldMasterIdLst>
  <p:sldIdLst>
    <p:sldId xmlns:r="http://schemas.openxmlformats.org/officeDocument/2006/relationships" id="256" r:id="R341e993b8f274c87"/>
    <p:sldId xmlns:r="http://schemas.openxmlformats.org/officeDocument/2006/relationships" id="257" r:id="Rcd786c1a799e44bc"/>
    <p:sldId xmlns:r="http://schemas.openxmlformats.org/officeDocument/2006/relationships" id="258" r:id="R8336d65a195f4799"/>
    <p:sldId xmlns:r="http://schemas.openxmlformats.org/officeDocument/2006/relationships" id="259" r:id="R3f5631ceaa5340cd"/>
    <p:sldId xmlns:r="http://schemas.openxmlformats.org/officeDocument/2006/relationships" id="260" r:id="R06838ba511694a9d"/>
    <p:sldId xmlns:r="http://schemas.openxmlformats.org/officeDocument/2006/relationships" id="261" r:id="R5edad876ce014828"/>
    <p:sldId xmlns:r="http://schemas.openxmlformats.org/officeDocument/2006/relationships" id="262" r:id="R67380887a8e0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033040d944a44" /><Relationship Type="http://schemas.openxmlformats.org/officeDocument/2006/relationships/slide" Target="/ppt/slides/slide1.xml" Id="R341e993b8f274c87" /><Relationship Type="http://schemas.openxmlformats.org/officeDocument/2006/relationships/slide" Target="/ppt/slides/slide2.xml" Id="Rcd786c1a799e44bc" /><Relationship Type="http://schemas.openxmlformats.org/officeDocument/2006/relationships/slide" Target="/ppt/slides/slide3.xml" Id="R8336d65a195f4799" /><Relationship Type="http://schemas.openxmlformats.org/officeDocument/2006/relationships/slide" Target="/ppt/slides/slide4.xml" Id="R3f5631ceaa5340cd" /><Relationship Type="http://schemas.openxmlformats.org/officeDocument/2006/relationships/slide" Target="/ppt/slides/slide5.xml" Id="R06838ba511694a9d" /><Relationship Type="http://schemas.openxmlformats.org/officeDocument/2006/relationships/slide" Target="/ppt/slides/slide6.xml" Id="R5edad876ce014828" /><Relationship Type="http://schemas.openxmlformats.org/officeDocument/2006/relationships/slide" Target="/ppt/slides/slide7.xml" Id="R67380887a8e0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7c94735a8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b3735c53844de" /><Relationship Type="http://schemas.openxmlformats.org/officeDocument/2006/relationships/theme" Target="/ppt/slideMasters/theme/theme1.xml" Id="R37e0c9c74270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bb3735c53844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de69dab4f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459cde90f47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24e8da01943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8f50b5017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274115e5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f20413d974e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2811569ae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KIRSTI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4 434 766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MERETE BØE RÆG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923 478 175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