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964bb72bd94c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19dc9ec51f4cbf"/>
  </p:sldMasterIdLst>
  <p:sldIdLst>
    <p:sldId xmlns:r="http://schemas.openxmlformats.org/officeDocument/2006/relationships" id="256" r:id="Rc5196b9d50634c68"/>
    <p:sldId xmlns:r="http://schemas.openxmlformats.org/officeDocument/2006/relationships" id="257" r:id="R3c0bebd0889242d2"/>
    <p:sldId xmlns:r="http://schemas.openxmlformats.org/officeDocument/2006/relationships" id="258" r:id="R0f76a8f18a774434"/>
    <p:sldId xmlns:r="http://schemas.openxmlformats.org/officeDocument/2006/relationships" id="259" r:id="Rbb5823e8e57a4950"/>
    <p:sldId xmlns:r="http://schemas.openxmlformats.org/officeDocument/2006/relationships" id="260" r:id="Recbe542ca7404811"/>
    <p:sldId xmlns:r="http://schemas.openxmlformats.org/officeDocument/2006/relationships" id="261" r:id="Rcb95f53dfe2f4fc7"/>
    <p:sldId xmlns:r="http://schemas.openxmlformats.org/officeDocument/2006/relationships" id="262" r:id="Rf89586c5882c41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9dc9ec51f4cbf" /><Relationship Type="http://schemas.openxmlformats.org/officeDocument/2006/relationships/slide" Target="/ppt/slides/slide1.xml" Id="Rc5196b9d50634c68" /><Relationship Type="http://schemas.openxmlformats.org/officeDocument/2006/relationships/slide" Target="/ppt/slides/slide2.xml" Id="R3c0bebd0889242d2" /><Relationship Type="http://schemas.openxmlformats.org/officeDocument/2006/relationships/slide" Target="/ppt/slides/slide3.xml" Id="R0f76a8f18a774434" /><Relationship Type="http://schemas.openxmlformats.org/officeDocument/2006/relationships/slide" Target="/ppt/slides/slide4.xml" Id="Rbb5823e8e57a4950" /><Relationship Type="http://schemas.openxmlformats.org/officeDocument/2006/relationships/slide" Target="/ppt/slides/slide5.xml" Id="Recbe542ca7404811" /><Relationship Type="http://schemas.openxmlformats.org/officeDocument/2006/relationships/slide" Target="/ppt/slides/slide6.xml" Id="Rcb95f53dfe2f4fc7" /><Relationship Type="http://schemas.openxmlformats.org/officeDocument/2006/relationships/slide" Target="/ppt/slides/slide7.xml" Id="Rf89586c5882c41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52d23d6d04d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9ec9c620047c6" /><Relationship Type="http://schemas.openxmlformats.org/officeDocument/2006/relationships/theme" Target="/ppt/slideMasters/theme/theme1.xml" Id="R0dbf5e675d1448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a9ec9c620047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e41b76c9448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27287ece044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7dfdcba724c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a606a3acb4f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02b7bff2c49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1054ef36147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b53b5d74e4d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4 421 830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4 771 750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41,9 %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04 00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