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fd6eb6405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fa6a1697a4eb6"/>
  </p:sldMasterIdLst>
  <p:sldIdLst>
    <p:sldId xmlns:r="http://schemas.openxmlformats.org/officeDocument/2006/relationships" id="256" r:id="Rf42ec2ec9706424c"/>
    <p:sldId xmlns:r="http://schemas.openxmlformats.org/officeDocument/2006/relationships" id="257" r:id="R4bc6341b88844b8a"/>
    <p:sldId xmlns:r="http://schemas.openxmlformats.org/officeDocument/2006/relationships" id="258" r:id="Rdae33dfdd25842d4"/>
    <p:sldId xmlns:r="http://schemas.openxmlformats.org/officeDocument/2006/relationships" id="259" r:id="Rf737ad311bd14a26"/>
    <p:sldId xmlns:r="http://schemas.openxmlformats.org/officeDocument/2006/relationships" id="260" r:id="R6fbe08e61f8d4ec4"/>
    <p:sldId xmlns:r="http://schemas.openxmlformats.org/officeDocument/2006/relationships" id="261" r:id="R349809dae8a2471f"/>
    <p:sldId xmlns:r="http://schemas.openxmlformats.org/officeDocument/2006/relationships" id="262" r:id="R05720b4681fe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fa6a1697a4eb6" /><Relationship Type="http://schemas.openxmlformats.org/officeDocument/2006/relationships/slide" Target="/ppt/slides/slide1.xml" Id="Rf42ec2ec9706424c" /><Relationship Type="http://schemas.openxmlformats.org/officeDocument/2006/relationships/slide" Target="/ppt/slides/slide2.xml" Id="R4bc6341b88844b8a" /><Relationship Type="http://schemas.openxmlformats.org/officeDocument/2006/relationships/slide" Target="/ppt/slides/slide3.xml" Id="Rdae33dfdd25842d4" /><Relationship Type="http://schemas.openxmlformats.org/officeDocument/2006/relationships/slide" Target="/ppt/slides/slide4.xml" Id="Rf737ad311bd14a26" /><Relationship Type="http://schemas.openxmlformats.org/officeDocument/2006/relationships/slide" Target="/ppt/slides/slide5.xml" Id="R6fbe08e61f8d4ec4" /><Relationship Type="http://schemas.openxmlformats.org/officeDocument/2006/relationships/slide" Target="/ppt/slides/slide6.xml" Id="R349809dae8a2471f" /><Relationship Type="http://schemas.openxmlformats.org/officeDocument/2006/relationships/slide" Target="/ppt/slides/slide7.xml" Id="R05720b4681fe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4caa9d717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e47b8ecba48d5" /><Relationship Type="http://schemas.openxmlformats.org/officeDocument/2006/relationships/theme" Target="/ppt/slideMasters/theme/theme1.xml" Id="Rb4c9458cf397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e47b8ecba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efd5842ad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7c663bd9649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4c6cfcce9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6ea765871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6c372a6a2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18ad99709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6b313eeca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MERKURLAUT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MERKURLAUT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10 532 473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MYKLEBUST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JONSSON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265C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923 539 832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