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5e1afa1dd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4e9421f6a94bf7"/>
  </p:sldMasterIdLst>
  <p:sldIdLst>
    <p:sldId xmlns:r="http://schemas.openxmlformats.org/officeDocument/2006/relationships" id="256" r:id="R5f69e2b8d4c44fdd"/>
    <p:sldId xmlns:r="http://schemas.openxmlformats.org/officeDocument/2006/relationships" id="257" r:id="R30be98d370554bc8"/>
    <p:sldId xmlns:r="http://schemas.openxmlformats.org/officeDocument/2006/relationships" id="258" r:id="Rfcff3bb7a05f494b"/>
    <p:sldId xmlns:r="http://schemas.openxmlformats.org/officeDocument/2006/relationships" id="259" r:id="R8712c58162d74fbf"/>
    <p:sldId xmlns:r="http://schemas.openxmlformats.org/officeDocument/2006/relationships" id="260" r:id="Ref3d3286aff94939"/>
    <p:sldId xmlns:r="http://schemas.openxmlformats.org/officeDocument/2006/relationships" id="261" r:id="Rc16887c4dcd24d15"/>
    <p:sldId xmlns:r="http://schemas.openxmlformats.org/officeDocument/2006/relationships" id="262" r:id="Rb205a32aa18b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e9421f6a94bf7" /><Relationship Type="http://schemas.openxmlformats.org/officeDocument/2006/relationships/slide" Target="/ppt/slides/slide1.xml" Id="R5f69e2b8d4c44fdd" /><Relationship Type="http://schemas.openxmlformats.org/officeDocument/2006/relationships/slide" Target="/ppt/slides/slide2.xml" Id="R30be98d370554bc8" /><Relationship Type="http://schemas.openxmlformats.org/officeDocument/2006/relationships/slide" Target="/ppt/slides/slide3.xml" Id="Rfcff3bb7a05f494b" /><Relationship Type="http://schemas.openxmlformats.org/officeDocument/2006/relationships/slide" Target="/ppt/slides/slide4.xml" Id="R8712c58162d74fbf" /><Relationship Type="http://schemas.openxmlformats.org/officeDocument/2006/relationships/slide" Target="/ppt/slides/slide5.xml" Id="Ref3d3286aff94939" /><Relationship Type="http://schemas.openxmlformats.org/officeDocument/2006/relationships/slide" Target="/ppt/slides/slide6.xml" Id="Rc16887c4dcd24d15" /><Relationship Type="http://schemas.openxmlformats.org/officeDocument/2006/relationships/slide" Target="/ppt/slides/slide7.xml" Id="Rb205a32aa18b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9d1c8bfd6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dbcd03224da1" /><Relationship Type="http://schemas.openxmlformats.org/officeDocument/2006/relationships/theme" Target="/ppt/slideMasters/theme/theme1.xml" Id="R74e3d796876f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ddbcd0322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08ce91cb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a0be780a45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1e9acab9045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9e522b616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c601ef8e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bb69066b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a6163542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 HODLING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HODLING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ERVIK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923 552 995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HODLING AS</a:t>
            </a:r>
          </a:p>
        </p:txBody>
      </p:sp>
    </p:spTree>
  </p:cSld>
  <p:clrMapOvr>
    <a:masterClrMapping xmlns:a="http://schemas.openxmlformats.org/drawingml/2006/main"/>
  </p:clrMapOvr>
</p:sld>
</file>