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8dda74b3b48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3d21d0f2ec4cd8"/>
  </p:sldMasterIdLst>
  <p:sldIdLst>
    <p:sldId xmlns:r="http://schemas.openxmlformats.org/officeDocument/2006/relationships" id="256" r:id="Ra2780e7afbf249de"/>
    <p:sldId xmlns:r="http://schemas.openxmlformats.org/officeDocument/2006/relationships" id="257" r:id="R257d2b8ce1e3488d"/>
    <p:sldId xmlns:r="http://schemas.openxmlformats.org/officeDocument/2006/relationships" id="258" r:id="R92d1b0b2781b4d16"/>
    <p:sldId xmlns:r="http://schemas.openxmlformats.org/officeDocument/2006/relationships" id="259" r:id="R6fe4eb6fdbae4e6e"/>
    <p:sldId xmlns:r="http://schemas.openxmlformats.org/officeDocument/2006/relationships" id="260" r:id="R54d4e6f11b9b4890"/>
    <p:sldId xmlns:r="http://schemas.openxmlformats.org/officeDocument/2006/relationships" id="261" r:id="R05de25f7253b42f6"/>
    <p:sldId xmlns:r="http://schemas.openxmlformats.org/officeDocument/2006/relationships" id="262" r:id="R1660619d0136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d21d0f2ec4cd8" /><Relationship Type="http://schemas.openxmlformats.org/officeDocument/2006/relationships/slide" Target="/ppt/slides/slide1.xml" Id="Ra2780e7afbf249de" /><Relationship Type="http://schemas.openxmlformats.org/officeDocument/2006/relationships/slide" Target="/ppt/slides/slide2.xml" Id="R257d2b8ce1e3488d" /><Relationship Type="http://schemas.openxmlformats.org/officeDocument/2006/relationships/slide" Target="/ppt/slides/slide3.xml" Id="R92d1b0b2781b4d16" /><Relationship Type="http://schemas.openxmlformats.org/officeDocument/2006/relationships/slide" Target="/ppt/slides/slide4.xml" Id="R6fe4eb6fdbae4e6e" /><Relationship Type="http://schemas.openxmlformats.org/officeDocument/2006/relationships/slide" Target="/ppt/slides/slide5.xml" Id="R54d4e6f11b9b4890" /><Relationship Type="http://schemas.openxmlformats.org/officeDocument/2006/relationships/slide" Target="/ppt/slides/slide6.xml" Id="R05de25f7253b42f6" /><Relationship Type="http://schemas.openxmlformats.org/officeDocument/2006/relationships/slide" Target="/ppt/slides/slide7.xml" Id="R1660619d0136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ca4668dd4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de94540e44f14" /><Relationship Type="http://schemas.openxmlformats.org/officeDocument/2006/relationships/theme" Target="/ppt/slideMasters/theme/theme1.xml" Id="Rd72d82729107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0de94540e4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05b5ec579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72f9237ac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a5686a1ca48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f8c0f3ffd4e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2173392a54e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97bd8c2a248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c7beb8c2946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TJERNE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TJERNE GÅRD AS ble etablert [år] og holder til i Gaupen.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BLAKSTAD ANNE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Stavsjøvegen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2355 Gaupen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923 585 249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