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5065143c3349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10fec48c38459d"/>
  </p:sldMasterIdLst>
  <p:sldIdLst>
    <p:sldId xmlns:r="http://schemas.openxmlformats.org/officeDocument/2006/relationships" id="256" r:id="R5a19d62bad824963"/>
    <p:sldId xmlns:r="http://schemas.openxmlformats.org/officeDocument/2006/relationships" id="257" r:id="Reeffec882037415a"/>
    <p:sldId xmlns:r="http://schemas.openxmlformats.org/officeDocument/2006/relationships" id="258" r:id="R5d77ac8cca7b426e"/>
    <p:sldId xmlns:r="http://schemas.openxmlformats.org/officeDocument/2006/relationships" id="259" r:id="R176a2313237c40ff"/>
    <p:sldId xmlns:r="http://schemas.openxmlformats.org/officeDocument/2006/relationships" id="260" r:id="R6d892116f2c74310"/>
    <p:sldId xmlns:r="http://schemas.openxmlformats.org/officeDocument/2006/relationships" id="261" r:id="R185236cf9f4c4834"/>
    <p:sldId xmlns:r="http://schemas.openxmlformats.org/officeDocument/2006/relationships" id="262" r:id="R468e5fbd825a4c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0fec48c38459d" /><Relationship Type="http://schemas.openxmlformats.org/officeDocument/2006/relationships/slide" Target="/ppt/slides/slide1.xml" Id="R5a19d62bad824963" /><Relationship Type="http://schemas.openxmlformats.org/officeDocument/2006/relationships/slide" Target="/ppt/slides/slide2.xml" Id="Reeffec882037415a" /><Relationship Type="http://schemas.openxmlformats.org/officeDocument/2006/relationships/slide" Target="/ppt/slides/slide3.xml" Id="R5d77ac8cca7b426e" /><Relationship Type="http://schemas.openxmlformats.org/officeDocument/2006/relationships/slide" Target="/ppt/slides/slide4.xml" Id="R176a2313237c40ff" /><Relationship Type="http://schemas.openxmlformats.org/officeDocument/2006/relationships/slide" Target="/ppt/slides/slide5.xml" Id="R6d892116f2c74310" /><Relationship Type="http://schemas.openxmlformats.org/officeDocument/2006/relationships/slide" Target="/ppt/slides/slide6.xml" Id="R185236cf9f4c4834" /><Relationship Type="http://schemas.openxmlformats.org/officeDocument/2006/relationships/slide" Target="/ppt/slides/slide7.xml" Id="R468e5fbd825a4c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e637d17da4b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1d4be189d4a90" /><Relationship Type="http://schemas.openxmlformats.org/officeDocument/2006/relationships/theme" Target="/ppt/slideMasters/theme/theme1.xml" Id="R4344371aab3d46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61d4be189d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076d056c24e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4bc13e4a845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ccf5ba5df46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abab3b56d4c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078a6b3fd42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b01ad7a644d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a3ba37ad84c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20 971 227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59 752 112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63 795 584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Klovsteinsvegen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