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4616c2953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e54625106424e"/>
  </p:sldMasterIdLst>
  <p:sldIdLst>
    <p:sldId xmlns:r="http://schemas.openxmlformats.org/officeDocument/2006/relationships" id="256" r:id="R3f4d5985243442ae"/>
    <p:sldId xmlns:r="http://schemas.openxmlformats.org/officeDocument/2006/relationships" id="257" r:id="R019b9dc9f70d4aa7"/>
    <p:sldId xmlns:r="http://schemas.openxmlformats.org/officeDocument/2006/relationships" id="258" r:id="R8f3d54b03f254da4"/>
    <p:sldId xmlns:r="http://schemas.openxmlformats.org/officeDocument/2006/relationships" id="259" r:id="R5716cece64624f64"/>
    <p:sldId xmlns:r="http://schemas.openxmlformats.org/officeDocument/2006/relationships" id="260" r:id="R5a4cc1681e3f4f50"/>
    <p:sldId xmlns:r="http://schemas.openxmlformats.org/officeDocument/2006/relationships" id="261" r:id="R36cd3f2246e44094"/>
    <p:sldId xmlns:r="http://schemas.openxmlformats.org/officeDocument/2006/relationships" id="262" r:id="Rf85a31c835fa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e54625106424e" /><Relationship Type="http://schemas.openxmlformats.org/officeDocument/2006/relationships/slide" Target="/ppt/slides/slide1.xml" Id="R3f4d5985243442ae" /><Relationship Type="http://schemas.openxmlformats.org/officeDocument/2006/relationships/slide" Target="/ppt/slides/slide2.xml" Id="R019b9dc9f70d4aa7" /><Relationship Type="http://schemas.openxmlformats.org/officeDocument/2006/relationships/slide" Target="/ppt/slides/slide3.xml" Id="R8f3d54b03f254da4" /><Relationship Type="http://schemas.openxmlformats.org/officeDocument/2006/relationships/slide" Target="/ppt/slides/slide4.xml" Id="R5716cece64624f64" /><Relationship Type="http://schemas.openxmlformats.org/officeDocument/2006/relationships/slide" Target="/ppt/slides/slide5.xml" Id="R5a4cc1681e3f4f50" /><Relationship Type="http://schemas.openxmlformats.org/officeDocument/2006/relationships/slide" Target="/ppt/slides/slide6.xml" Id="R36cd3f2246e44094" /><Relationship Type="http://schemas.openxmlformats.org/officeDocument/2006/relationships/slide" Target="/ppt/slides/slide7.xml" Id="Rf85a31c835fa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c9575190249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8b2d4f6a340d7" /><Relationship Type="http://schemas.openxmlformats.org/officeDocument/2006/relationships/theme" Target="/ppt/slideMasters/theme/theme1.xml" Id="R8e3809a9a75043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8b2d4f6a340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c1228981c41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dffd3839748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dcd5230b04d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bb349601f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6fcc10dd8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4bbbaca3444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d09c974664d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OPERATIONS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OPERATIONS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593 239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105 746 077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111 947 286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