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a95faa87c4c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defe69879946a5"/>
  </p:sldMasterIdLst>
  <p:sldIdLst>
    <p:sldId xmlns:r="http://schemas.openxmlformats.org/officeDocument/2006/relationships" id="256" r:id="R626a1e43194d4564"/>
    <p:sldId xmlns:r="http://schemas.openxmlformats.org/officeDocument/2006/relationships" id="257" r:id="R928ba377a5884644"/>
    <p:sldId xmlns:r="http://schemas.openxmlformats.org/officeDocument/2006/relationships" id="258" r:id="Ra3c549601c8646ab"/>
    <p:sldId xmlns:r="http://schemas.openxmlformats.org/officeDocument/2006/relationships" id="259" r:id="R29b98a962eb84d78"/>
    <p:sldId xmlns:r="http://schemas.openxmlformats.org/officeDocument/2006/relationships" id="260" r:id="R8d5121a2ba2647e6"/>
    <p:sldId xmlns:r="http://schemas.openxmlformats.org/officeDocument/2006/relationships" id="261" r:id="R7cc34558b4d34876"/>
    <p:sldId xmlns:r="http://schemas.openxmlformats.org/officeDocument/2006/relationships" id="262" r:id="R35c2b80e9996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defe69879946a5" /><Relationship Type="http://schemas.openxmlformats.org/officeDocument/2006/relationships/slide" Target="/ppt/slides/slide1.xml" Id="R626a1e43194d4564" /><Relationship Type="http://schemas.openxmlformats.org/officeDocument/2006/relationships/slide" Target="/ppt/slides/slide2.xml" Id="R928ba377a5884644" /><Relationship Type="http://schemas.openxmlformats.org/officeDocument/2006/relationships/slide" Target="/ppt/slides/slide3.xml" Id="Ra3c549601c8646ab" /><Relationship Type="http://schemas.openxmlformats.org/officeDocument/2006/relationships/slide" Target="/ppt/slides/slide4.xml" Id="R29b98a962eb84d78" /><Relationship Type="http://schemas.openxmlformats.org/officeDocument/2006/relationships/slide" Target="/ppt/slides/slide5.xml" Id="R8d5121a2ba2647e6" /><Relationship Type="http://schemas.openxmlformats.org/officeDocument/2006/relationships/slide" Target="/ppt/slides/slide6.xml" Id="R7cc34558b4d34876" /><Relationship Type="http://schemas.openxmlformats.org/officeDocument/2006/relationships/slide" Target="/ppt/slides/slide7.xml" Id="R35c2b80e9996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cf9a5311444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571a323a74608" /><Relationship Type="http://schemas.openxmlformats.org/officeDocument/2006/relationships/theme" Target="/ppt/slideMasters/theme/theme1.xml" Id="R23b8003a053f43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9571a323a7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2796dff8f45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c4579f48d46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8f1ca00de40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b9b46ec9b54f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294e1962e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fa0eb415641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08e2b3eb741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VANAHALL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VANAHALL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61 518 000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20 464 024 000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20 534 925 000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ADVT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AETERNUM CAPITAL AS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923 610 111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VANAHALL AS</a:t>
            </a:r>
          </a:p>
        </p:txBody>
      </p:sp>
    </p:spTree>
  </p:cSld>
  <p:clrMapOvr>
    <a:masterClrMapping xmlns:a="http://schemas.openxmlformats.org/drawingml/2006/main"/>
  </p:clrMapOvr>
</p:sld>
</file>