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5067d9a64843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8ab943f35346f7"/>
  </p:sldMasterIdLst>
  <p:sldIdLst>
    <p:sldId xmlns:r="http://schemas.openxmlformats.org/officeDocument/2006/relationships" id="256" r:id="R60b7bca703a14018"/>
    <p:sldId xmlns:r="http://schemas.openxmlformats.org/officeDocument/2006/relationships" id="257" r:id="Rf81022722afb4036"/>
    <p:sldId xmlns:r="http://schemas.openxmlformats.org/officeDocument/2006/relationships" id="258" r:id="Rf45a1673c1ee4805"/>
    <p:sldId xmlns:r="http://schemas.openxmlformats.org/officeDocument/2006/relationships" id="259" r:id="Ra6ba45f70f964e16"/>
    <p:sldId xmlns:r="http://schemas.openxmlformats.org/officeDocument/2006/relationships" id="260" r:id="Rff8f2788dec44799"/>
    <p:sldId xmlns:r="http://schemas.openxmlformats.org/officeDocument/2006/relationships" id="261" r:id="Rfb332440a49d48d3"/>
    <p:sldId xmlns:r="http://schemas.openxmlformats.org/officeDocument/2006/relationships" id="262" r:id="Ra181aafdf2c14c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8ab943f35346f7" /><Relationship Type="http://schemas.openxmlformats.org/officeDocument/2006/relationships/slide" Target="/ppt/slides/slide1.xml" Id="R60b7bca703a14018" /><Relationship Type="http://schemas.openxmlformats.org/officeDocument/2006/relationships/slide" Target="/ppt/slides/slide2.xml" Id="Rf81022722afb4036" /><Relationship Type="http://schemas.openxmlformats.org/officeDocument/2006/relationships/slide" Target="/ppt/slides/slide3.xml" Id="Rf45a1673c1ee4805" /><Relationship Type="http://schemas.openxmlformats.org/officeDocument/2006/relationships/slide" Target="/ppt/slides/slide4.xml" Id="Ra6ba45f70f964e16" /><Relationship Type="http://schemas.openxmlformats.org/officeDocument/2006/relationships/slide" Target="/ppt/slides/slide5.xml" Id="Rff8f2788dec44799" /><Relationship Type="http://schemas.openxmlformats.org/officeDocument/2006/relationships/slide" Target="/ppt/slides/slide6.xml" Id="Rfb332440a49d48d3" /><Relationship Type="http://schemas.openxmlformats.org/officeDocument/2006/relationships/slide" Target="/ppt/slides/slide7.xml" Id="Ra181aafdf2c14c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000c207ba74c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8f9ba231340df" /><Relationship Type="http://schemas.openxmlformats.org/officeDocument/2006/relationships/theme" Target="/ppt/slideMasters/theme/theme1.xml" Id="R2426ead9936e4b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58f9ba231340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369e0a727d4b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87fc38983441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7b9453f3f145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e7abe7303445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f74540ed4948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a1e34864d43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5442f052b4d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VMIN 4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VMIN 4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VMIN 4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VMIN 4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VMIN 4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VMIN 4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2 722 395 000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2 722 481 000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VMIN 4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NO. Y B.V.  –  11,8 %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VANAHALL AS  –  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OLD MUTUAL INTERNATIONAL POLICY-EIB  –  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VMIN 4 AS  –  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 INVEST AS  –  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MEISFJORD HOLDING AS  –  3,1 %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VMIN 4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923 610 189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VMIN 4 AS</a:t>
            </a:r>
          </a:p>
        </p:txBody>
      </p:sp>
    </p:spTree>
  </p:cSld>
  <p:clrMapOvr>
    <a:masterClrMapping xmlns:a="http://schemas.openxmlformats.org/drawingml/2006/main"/>
  </p:clrMapOvr>
</p:sld>
</file>