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c3f15dd71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ed0c8f61343d1"/>
  </p:sldMasterIdLst>
  <p:sldIdLst>
    <p:sldId xmlns:r="http://schemas.openxmlformats.org/officeDocument/2006/relationships" id="256" r:id="R8d370e54b4d747b6"/>
    <p:sldId xmlns:r="http://schemas.openxmlformats.org/officeDocument/2006/relationships" id="257" r:id="R7c040a72077c4c38"/>
    <p:sldId xmlns:r="http://schemas.openxmlformats.org/officeDocument/2006/relationships" id="258" r:id="R2dcb055a4c694b8d"/>
    <p:sldId xmlns:r="http://schemas.openxmlformats.org/officeDocument/2006/relationships" id="259" r:id="R40ecd23466f0460d"/>
    <p:sldId xmlns:r="http://schemas.openxmlformats.org/officeDocument/2006/relationships" id="260" r:id="R1356698f1c574a26"/>
    <p:sldId xmlns:r="http://schemas.openxmlformats.org/officeDocument/2006/relationships" id="261" r:id="R88edb945c2d14f34"/>
    <p:sldId xmlns:r="http://schemas.openxmlformats.org/officeDocument/2006/relationships" id="262" r:id="R7f91a21e063445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ed0c8f61343d1" /><Relationship Type="http://schemas.openxmlformats.org/officeDocument/2006/relationships/slide" Target="/ppt/slides/slide1.xml" Id="R8d370e54b4d747b6" /><Relationship Type="http://schemas.openxmlformats.org/officeDocument/2006/relationships/slide" Target="/ppt/slides/slide2.xml" Id="R7c040a72077c4c38" /><Relationship Type="http://schemas.openxmlformats.org/officeDocument/2006/relationships/slide" Target="/ppt/slides/slide3.xml" Id="R2dcb055a4c694b8d" /><Relationship Type="http://schemas.openxmlformats.org/officeDocument/2006/relationships/slide" Target="/ppt/slides/slide4.xml" Id="R40ecd23466f0460d" /><Relationship Type="http://schemas.openxmlformats.org/officeDocument/2006/relationships/slide" Target="/ppt/slides/slide5.xml" Id="R1356698f1c574a26" /><Relationship Type="http://schemas.openxmlformats.org/officeDocument/2006/relationships/slide" Target="/ppt/slides/slide6.xml" Id="R88edb945c2d14f34" /><Relationship Type="http://schemas.openxmlformats.org/officeDocument/2006/relationships/slide" Target="/ppt/slides/slide7.xml" Id="R7f91a21e063445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b0d143b184f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9049ebed9402f" /><Relationship Type="http://schemas.openxmlformats.org/officeDocument/2006/relationships/theme" Target="/ppt/slideMasters/theme/theme1.xml" Id="R8612a6f52aeb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9049ebed940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4f52205ac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d515a3120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c83d2033847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0110546e3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1d85d2b19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f9112b91b41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dc3db2c1145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SCHÜTT FOREVER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SCHÜTT FOREVER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441 155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260 704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601 357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1 040 349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SCHÜTT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FOREVER AS</a:t>
            </a:r>
          </a:p>
        </p:txBody>
      </p:sp>
    </p:spTree>
  </p:cSld>
  <p:clrMapOvr>
    <a:masterClrMapping xmlns:a="http://schemas.openxmlformats.org/drawingml/2006/main"/>
  </p:clrMapOvr>
</p:sld>
</file>