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33bd45b11341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7d7b7e26b24d60"/>
  </p:sldMasterIdLst>
  <p:sldIdLst>
    <p:sldId xmlns:r="http://schemas.openxmlformats.org/officeDocument/2006/relationships" id="256" r:id="Rbdf6f8bb45b84fbb"/>
    <p:sldId xmlns:r="http://schemas.openxmlformats.org/officeDocument/2006/relationships" id="257" r:id="R9aa4411444a34dbe"/>
    <p:sldId xmlns:r="http://schemas.openxmlformats.org/officeDocument/2006/relationships" id="258" r:id="R9f0cbafa31a540ec"/>
    <p:sldId xmlns:r="http://schemas.openxmlformats.org/officeDocument/2006/relationships" id="259" r:id="R16c88808cca6498f"/>
    <p:sldId xmlns:r="http://schemas.openxmlformats.org/officeDocument/2006/relationships" id="260" r:id="Refa63f75ff3c4783"/>
    <p:sldId xmlns:r="http://schemas.openxmlformats.org/officeDocument/2006/relationships" id="261" r:id="R50701cc99df64d66"/>
    <p:sldId xmlns:r="http://schemas.openxmlformats.org/officeDocument/2006/relationships" id="262" r:id="R333624ce878147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d7b7e26b24d60" /><Relationship Type="http://schemas.openxmlformats.org/officeDocument/2006/relationships/slide" Target="/ppt/slides/slide1.xml" Id="Rbdf6f8bb45b84fbb" /><Relationship Type="http://schemas.openxmlformats.org/officeDocument/2006/relationships/slide" Target="/ppt/slides/slide2.xml" Id="R9aa4411444a34dbe" /><Relationship Type="http://schemas.openxmlformats.org/officeDocument/2006/relationships/slide" Target="/ppt/slides/slide3.xml" Id="R9f0cbafa31a540ec" /><Relationship Type="http://schemas.openxmlformats.org/officeDocument/2006/relationships/slide" Target="/ppt/slides/slide4.xml" Id="R16c88808cca6498f" /><Relationship Type="http://schemas.openxmlformats.org/officeDocument/2006/relationships/slide" Target="/ppt/slides/slide5.xml" Id="Refa63f75ff3c4783" /><Relationship Type="http://schemas.openxmlformats.org/officeDocument/2006/relationships/slide" Target="/ppt/slides/slide6.xml" Id="R50701cc99df64d66" /><Relationship Type="http://schemas.openxmlformats.org/officeDocument/2006/relationships/slide" Target="/ppt/slides/slide7.xml" Id="R333624ce878147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57e05e1a54d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ac53507af4f12" /><Relationship Type="http://schemas.openxmlformats.org/officeDocument/2006/relationships/theme" Target="/ppt/slideMasters/theme/theme1.xml" Id="R25581f5409c94c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9ac53507af4f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194132fde46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5abf472a448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5721dc0084d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842009a9d42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7817cc1ba45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73ee0646b4e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b61422f4540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ARRAY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ARRAY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495 192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941 079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4 927 945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DIMITAR GEORGIEV GEORGIEV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923 621 946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