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f9bd4270f349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e8a6fa95f42db"/>
  </p:sldMasterIdLst>
  <p:sldIdLst>
    <p:sldId xmlns:r="http://schemas.openxmlformats.org/officeDocument/2006/relationships" id="256" r:id="Re8ab35c885784c70"/>
    <p:sldId xmlns:r="http://schemas.openxmlformats.org/officeDocument/2006/relationships" id="257" r:id="R5918ee30e8c4448f"/>
    <p:sldId xmlns:r="http://schemas.openxmlformats.org/officeDocument/2006/relationships" id="258" r:id="R615114bacaec490b"/>
    <p:sldId xmlns:r="http://schemas.openxmlformats.org/officeDocument/2006/relationships" id="259" r:id="R899e37764dd84a6c"/>
    <p:sldId xmlns:r="http://schemas.openxmlformats.org/officeDocument/2006/relationships" id="260" r:id="R637b36ee402e416f"/>
    <p:sldId xmlns:r="http://schemas.openxmlformats.org/officeDocument/2006/relationships" id="261" r:id="R080aec010856410e"/>
    <p:sldId xmlns:r="http://schemas.openxmlformats.org/officeDocument/2006/relationships" id="262" r:id="R49a4a428d63f41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e8a6fa95f42db" /><Relationship Type="http://schemas.openxmlformats.org/officeDocument/2006/relationships/slide" Target="/ppt/slides/slide1.xml" Id="Re8ab35c885784c70" /><Relationship Type="http://schemas.openxmlformats.org/officeDocument/2006/relationships/slide" Target="/ppt/slides/slide2.xml" Id="R5918ee30e8c4448f" /><Relationship Type="http://schemas.openxmlformats.org/officeDocument/2006/relationships/slide" Target="/ppt/slides/slide3.xml" Id="R615114bacaec490b" /><Relationship Type="http://schemas.openxmlformats.org/officeDocument/2006/relationships/slide" Target="/ppt/slides/slide4.xml" Id="R899e37764dd84a6c" /><Relationship Type="http://schemas.openxmlformats.org/officeDocument/2006/relationships/slide" Target="/ppt/slides/slide5.xml" Id="R637b36ee402e416f" /><Relationship Type="http://schemas.openxmlformats.org/officeDocument/2006/relationships/slide" Target="/ppt/slides/slide6.xml" Id="R080aec010856410e" /><Relationship Type="http://schemas.openxmlformats.org/officeDocument/2006/relationships/slide" Target="/ppt/slides/slide7.xml" Id="R49a4a428d63f41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22180b9f7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9acb751e543dc" /><Relationship Type="http://schemas.openxmlformats.org/officeDocument/2006/relationships/theme" Target="/ppt/slideMasters/theme/theme1.xml" Id="Reea169262fa4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19acb751e543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1e07a70f246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a11053cf9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79f2061f34e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3fae2dae344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fdcd6e46a43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4b0d441b84f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07817cb8d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SOOL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1 373 820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Solvik, Nordseter terrasse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923 623 973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SOOL AS</a:t>
            </a:r>
          </a:p>
        </p:txBody>
      </p:sp>
    </p:spTree>
  </p:cSld>
  <p:clrMapOvr>
    <a:masterClrMapping xmlns:a="http://schemas.openxmlformats.org/drawingml/2006/main"/>
  </p:clrMapOvr>
</p:sld>
</file>