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df428b5871e4ff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e1204e98f94473e"/>
  </p:sldMasterIdLst>
  <p:sldIdLst>
    <p:sldId xmlns:r="http://schemas.openxmlformats.org/officeDocument/2006/relationships" id="256" r:id="R4d92749bf914452f"/>
    <p:sldId xmlns:r="http://schemas.openxmlformats.org/officeDocument/2006/relationships" id="257" r:id="R323fb39e05fb4e7a"/>
    <p:sldId xmlns:r="http://schemas.openxmlformats.org/officeDocument/2006/relationships" id="258" r:id="R457a7fd682bf485b"/>
    <p:sldId xmlns:r="http://schemas.openxmlformats.org/officeDocument/2006/relationships" id="259" r:id="R7e4ac5ff58514739"/>
    <p:sldId xmlns:r="http://schemas.openxmlformats.org/officeDocument/2006/relationships" id="260" r:id="R1bf04a13755747a9"/>
    <p:sldId xmlns:r="http://schemas.openxmlformats.org/officeDocument/2006/relationships" id="261" r:id="Re7662ee6d0cf42aa"/>
    <p:sldId xmlns:r="http://schemas.openxmlformats.org/officeDocument/2006/relationships" id="262" r:id="R5480cbf4828e4dc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e1204e98f94473e" /><Relationship Type="http://schemas.openxmlformats.org/officeDocument/2006/relationships/slide" Target="/ppt/slides/slide1.xml" Id="R4d92749bf914452f" /><Relationship Type="http://schemas.openxmlformats.org/officeDocument/2006/relationships/slide" Target="/ppt/slides/slide2.xml" Id="R323fb39e05fb4e7a" /><Relationship Type="http://schemas.openxmlformats.org/officeDocument/2006/relationships/slide" Target="/ppt/slides/slide3.xml" Id="R457a7fd682bf485b" /><Relationship Type="http://schemas.openxmlformats.org/officeDocument/2006/relationships/slide" Target="/ppt/slides/slide4.xml" Id="R7e4ac5ff58514739" /><Relationship Type="http://schemas.openxmlformats.org/officeDocument/2006/relationships/slide" Target="/ppt/slides/slide5.xml" Id="R1bf04a13755747a9" /><Relationship Type="http://schemas.openxmlformats.org/officeDocument/2006/relationships/slide" Target="/ppt/slides/slide6.xml" Id="Re7662ee6d0cf42aa" /><Relationship Type="http://schemas.openxmlformats.org/officeDocument/2006/relationships/slide" Target="/ppt/slides/slide7.xml" Id="R5480cbf4828e4dc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38e3eaefd534e1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7fa40788824b2b" /><Relationship Type="http://schemas.openxmlformats.org/officeDocument/2006/relationships/theme" Target="/ppt/slideMasters/theme/theme1.xml" Id="R15d671f88ac34b6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57fa40788824b2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fa2056f3084d7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0efa348409445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823e42dc2e438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ab41861b444d1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edb4d25c5d452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e44671835a4c5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498dfa4f7749e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EYVIND HOLT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EYVIND HOLT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EYVIND HOLT AS ble etablert [år] og holder til i Blommenholm.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EYVIND HOLT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EYVIND HOLT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EYVIND HOLT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147 732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−41 225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−4 252 541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110 284 302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113 293 493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EYVIND HOLT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BAMM INVEST AS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ULMI INVEST AS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WILLINIKKERSEN AS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EYVIND HOLT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Anthon Walles vei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1365 Blommenholm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923 653 058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EYVIND HOLT AS</a:t>
            </a:r>
          </a:p>
        </p:txBody>
      </p:sp>
    </p:spTree>
  </p:cSld>
  <p:clrMapOvr>
    <a:masterClrMapping xmlns:a="http://schemas.openxmlformats.org/drawingml/2006/main"/>
  </p:clrMapOvr>
</p:sld>
</file>