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dc99b5490344e3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8b83f4e15ec4e49"/>
  </p:sldMasterIdLst>
  <p:sldIdLst>
    <p:sldId xmlns:r="http://schemas.openxmlformats.org/officeDocument/2006/relationships" id="256" r:id="R25fdd00df55e4ba8"/>
    <p:sldId xmlns:r="http://schemas.openxmlformats.org/officeDocument/2006/relationships" id="257" r:id="Rdc8dd62455ea472e"/>
    <p:sldId xmlns:r="http://schemas.openxmlformats.org/officeDocument/2006/relationships" id="258" r:id="R8d6dd3d4f5d044c9"/>
    <p:sldId xmlns:r="http://schemas.openxmlformats.org/officeDocument/2006/relationships" id="259" r:id="Rbd3bece4f886413d"/>
    <p:sldId xmlns:r="http://schemas.openxmlformats.org/officeDocument/2006/relationships" id="260" r:id="Reeb2370a27d64cd0"/>
    <p:sldId xmlns:r="http://schemas.openxmlformats.org/officeDocument/2006/relationships" id="261" r:id="Rfad0b17a0ad24596"/>
    <p:sldId xmlns:r="http://schemas.openxmlformats.org/officeDocument/2006/relationships" id="262" r:id="R076fef6801f8413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b83f4e15ec4e49" /><Relationship Type="http://schemas.openxmlformats.org/officeDocument/2006/relationships/slide" Target="/ppt/slides/slide1.xml" Id="R25fdd00df55e4ba8" /><Relationship Type="http://schemas.openxmlformats.org/officeDocument/2006/relationships/slide" Target="/ppt/slides/slide2.xml" Id="Rdc8dd62455ea472e" /><Relationship Type="http://schemas.openxmlformats.org/officeDocument/2006/relationships/slide" Target="/ppt/slides/slide3.xml" Id="R8d6dd3d4f5d044c9" /><Relationship Type="http://schemas.openxmlformats.org/officeDocument/2006/relationships/slide" Target="/ppt/slides/slide4.xml" Id="Rbd3bece4f886413d" /><Relationship Type="http://schemas.openxmlformats.org/officeDocument/2006/relationships/slide" Target="/ppt/slides/slide5.xml" Id="Reeb2370a27d64cd0" /><Relationship Type="http://schemas.openxmlformats.org/officeDocument/2006/relationships/slide" Target="/ppt/slides/slide6.xml" Id="Rfad0b17a0ad24596" /><Relationship Type="http://schemas.openxmlformats.org/officeDocument/2006/relationships/slide" Target="/ppt/slides/slide7.xml" Id="R076fef6801f8413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bccd20a0c4421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f561b70c554930" /><Relationship Type="http://schemas.openxmlformats.org/officeDocument/2006/relationships/theme" Target="/ppt/slideMasters/theme/theme1.xml" Id="R9877084022ed4bf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0f561b70c55493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c305ffd82849e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ef87adf9ef47c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9a1dba00d84ba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758ec2229149f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ce9d0c24f0455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c73be3387e41d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44e1ac47e0412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TOTAL FRIHET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TOTAL FRIHET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TOTAL FRIHET AS ble etablert [år] og holder til i Flekke.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TOTAL FRIHET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TOTAL FRIHET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TOTAL FRIHET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271 176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6 140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37 110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159 067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1 243 279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TOTAL FRIHET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SKAAR FISMEN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TOTAL FRIHET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Arne Skaar Fismen, Gamle postvegen 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6968 Flekke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923 664 327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TOTAL FRIHET AS</a:t>
            </a:r>
          </a:p>
        </p:txBody>
      </p:sp>
    </p:spTree>
  </p:cSld>
  <p:clrMapOvr>
    <a:masterClrMapping xmlns:a="http://schemas.openxmlformats.org/drawingml/2006/main"/>
  </p:clrMapOvr>
</p:sld>
</file>