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7b038f73d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14cff05954cd0"/>
  </p:sldMasterIdLst>
  <p:sldIdLst>
    <p:sldId xmlns:r="http://schemas.openxmlformats.org/officeDocument/2006/relationships" id="256" r:id="Rb45e14f65cfb4126"/>
    <p:sldId xmlns:r="http://schemas.openxmlformats.org/officeDocument/2006/relationships" id="257" r:id="R95f596347f5c42d0"/>
    <p:sldId xmlns:r="http://schemas.openxmlformats.org/officeDocument/2006/relationships" id="258" r:id="Rcd1d72bca1154ea9"/>
    <p:sldId xmlns:r="http://schemas.openxmlformats.org/officeDocument/2006/relationships" id="259" r:id="R432d83c752e74454"/>
    <p:sldId xmlns:r="http://schemas.openxmlformats.org/officeDocument/2006/relationships" id="260" r:id="Rcd9dc74dd12a475a"/>
    <p:sldId xmlns:r="http://schemas.openxmlformats.org/officeDocument/2006/relationships" id="261" r:id="R7359788c70cb42ed"/>
    <p:sldId xmlns:r="http://schemas.openxmlformats.org/officeDocument/2006/relationships" id="262" r:id="R3c5ebc96baa0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14cff05954cd0" /><Relationship Type="http://schemas.openxmlformats.org/officeDocument/2006/relationships/slide" Target="/ppt/slides/slide1.xml" Id="Rb45e14f65cfb4126" /><Relationship Type="http://schemas.openxmlformats.org/officeDocument/2006/relationships/slide" Target="/ppt/slides/slide2.xml" Id="R95f596347f5c42d0" /><Relationship Type="http://schemas.openxmlformats.org/officeDocument/2006/relationships/slide" Target="/ppt/slides/slide3.xml" Id="Rcd1d72bca1154ea9" /><Relationship Type="http://schemas.openxmlformats.org/officeDocument/2006/relationships/slide" Target="/ppt/slides/slide4.xml" Id="R432d83c752e74454" /><Relationship Type="http://schemas.openxmlformats.org/officeDocument/2006/relationships/slide" Target="/ppt/slides/slide5.xml" Id="Rcd9dc74dd12a475a" /><Relationship Type="http://schemas.openxmlformats.org/officeDocument/2006/relationships/slide" Target="/ppt/slides/slide6.xml" Id="R7359788c70cb42ed" /><Relationship Type="http://schemas.openxmlformats.org/officeDocument/2006/relationships/slide" Target="/ppt/slides/slide7.xml" Id="R3c5ebc96baa0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447d3a065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9f2fb57cf4cd7" /><Relationship Type="http://schemas.openxmlformats.org/officeDocument/2006/relationships/theme" Target="/ppt/slideMasters/theme/theme1.xml" Id="Rbcac5d239dd1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9f2fb57cf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c57b832c1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5d7d65c3a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a1b67d57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e08e067e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33d569cf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70e64bd6f48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1769a02c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KARIN RØNNING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