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8e9639072564be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19c4d1beb0541dd"/>
  </p:sldMasterIdLst>
  <p:sldIdLst>
    <p:sldId xmlns:r="http://schemas.openxmlformats.org/officeDocument/2006/relationships" id="256" r:id="Rbb3ff686233a4ef0"/>
    <p:sldId xmlns:r="http://schemas.openxmlformats.org/officeDocument/2006/relationships" id="257" r:id="Rd9ec32b32e21477f"/>
    <p:sldId xmlns:r="http://schemas.openxmlformats.org/officeDocument/2006/relationships" id="258" r:id="R3fe30de74af4418d"/>
    <p:sldId xmlns:r="http://schemas.openxmlformats.org/officeDocument/2006/relationships" id="259" r:id="R71e2dfff2fe44a46"/>
    <p:sldId xmlns:r="http://schemas.openxmlformats.org/officeDocument/2006/relationships" id="260" r:id="R3e2c83fe3e2a46ad"/>
    <p:sldId xmlns:r="http://schemas.openxmlformats.org/officeDocument/2006/relationships" id="261" r:id="R92cf490df911466d"/>
    <p:sldId xmlns:r="http://schemas.openxmlformats.org/officeDocument/2006/relationships" id="262" r:id="Rc1d92081a1654ea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9c4d1beb0541dd" /><Relationship Type="http://schemas.openxmlformats.org/officeDocument/2006/relationships/slide" Target="/ppt/slides/slide1.xml" Id="Rbb3ff686233a4ef0" /><Relationship Type="http://schemas.openxmlformats.org/officeDocument/2006/relationships/slide" Target="/ppt/slides/slide2.xml" Id="Rd9ec32b32e21477f" /><Relationship Type="http://schemas.openxmlformats.org/officeDocument/2006/relationships/slide" Target="/ppt/slides/slide3.xml" Id="R3fe30de74af4418d" /><Relationship Type="http://schemas.openxmlformats.org/officeDocument/2006/relationships/slide" Target="/ppt/slides/slide4.xml" Id="R71e2dfff2fe44a46" /><Relationship Type="http://schemas.openxmlformats.org/officeDocument/2006/relationships/slide" Target="/ppt/slides/slide5.xml" Id="R3e2c83fe3e2a46ad" /><Relationship Type="http://schemas.openxmlformats.org/officeDocument/2006/relationships/slide" Target="/ppt/slides/slide6.xml" Id="R92cf490df911466d" /><Relationship Type="http://schemas.openxmlformats.org/officeDocument/2006/relationships/slide" Target="/ppt/slides/slide7.xml" Id="Rc1d92081a1654ea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8fc599626a47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23e10eb3b74aef" /><Relationship Type="http://schemas.openxmlformats.org/officeDocument/2006/relationships/theme" Target="/ppt/slideMasters/theme/theme1.xml" Id="Rb082827bd4f24d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023e10eb3b74a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32dd76aa5f4bc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31538e839941f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921c9a0af649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760e367d3f4ab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15b16a294b447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6033ae23e84fd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277746cd9a4b7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MIA INVEST AS ble etablert [år] og holder til i Spikkestad.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−57 109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1 599 968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7 489 695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7 489 695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 KURE  –  56,8 %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KURE  –  21,6 %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IDA KRISTINE KURE  –  21,6 %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Marit Kure, Brøholtveien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3430 Spikkestad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923 664 963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MIA INVEST AS</a:t>
            </a:r>
          </a:p>
        </p:txBody>
      </p:sp>
    </p:spTree>
  </p:cSld>
  <p:clrMapOvr>
    <a:masterClrMapping xmlns:a="http://schemas.openxmlformats.org/drawingml/2006/main"/>
  </p:clrMapOvr>
</p:sld>
</file>