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cbf8214f4da49f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f7f38b92784458d"/>
  </p:sldMasterIdLst>
  <p:sldIdLst>
    <p:sldId xmlns:r="http://schemas.openxmlformats.org/officeDocument/2006/relationships" id="256" r:id="R9aff3eb74a094dcb"/>
    <p:sldId xmlns:r="http://schemas.openxmlformats.org/officeDocument/2006/relationships" id="257" r:id="R173bd0c4b53047a9"/>
    <p:sldId xmlns:r="http://schemas.openxmlformats.org/officeDocument/2006/relationships" id="258" r:id="R2639e143cc7d448a"/>
    <p:sldId xmlns:r="http://schemas.openxmlformats.org/officeDocument/2006/relationships" id="259" r:id="R53a7dab4752b4247"/>
    <p:sldId xmlns:r="http://schemas.openxmlformats.org/officeDocument/2006/relationships" id="260" r:id="Radeda8a568734b91"/>
    <p:sldId xmlns:r="http://schemas.openxmlformats.org/officeDocument/2006/relationships" id="261" r:id="R346e9edc43b54600"/>
    <p:sldId xmlns:r="http://schemas.openxmlformats.org/officeDocument/2006/relationships" id="262" r:id="R98522bbda9d4406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7f38b92784458d" /><Relationship Type="http://schemas.openxmlformats.org/officeDocument/2006/relationships/slide" Target="/ppt/slides/slide1.xml" Id="R9aff3eb74a094dcb" /><Relationship Type="http://schemas.openxmlformats.org/officeDocument/2006/relationships/slide" Target="/ppt/slides/slide2.xml" Id="R173bd0c4b53047a9" /><Relationship Type="http://schemas.openxmlformats.org/officeDocument/2006/relationships/slide" Target="/ppt/slides/slide3.xml" Id="R2639e143cc7d448a" /><Relationship Type="http://schemas.openxmlformats.org/officeDocument/2006/relationships/slide" Target="/ppt/slides/slide4.xml" Id="R53a7dab4752b4247" /><Relationship Type="http://schemas.openxmlformats.org/officeDocument/2006/relationships/slide" Target="/ppt/slides/slide5.xml" Id="Radeda8a568734b91" /><Relationship Type="http://schemas.openxmlformats.org/officeDocument/2006/relationships/slide" Target="/ppt/slides/slide6.xml" Id="R346e9edc43b54600" /><Relationship Type="http://schemas.openxmlformats.org/officeDocument/2006/relationships/slide" Target="/ppt/slides/slide7.xml" Id="R98522bbda9d4406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b1cc7286bb464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34200a0b454381" /><Relationship Type="http://schemas.openxmlformats.org/officeDocument/2006/relationships/theme" Target="/ppt/slideMasters/theme/theme1.xml" Id="R5f7053c6ecde467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934200a0b45438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0888edb96e4a7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4d19f5b90744d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eafd666aa04be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a6269f52614b4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11c2b994bd4b6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d12befcad04b7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b933119cfe44d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KOPSTAD GRUPPEN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KOPSTAD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KOPSTAD GRUPPEN AS ble etablert [år] og holder til i Solbergelva.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KOPSTAD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KOPSTAD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KOPSTAD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1 590 150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5 670 111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6 378 654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KOPSTAD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PETTER KOPSTAD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KOPSTAD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Petter Kopstad, Bergås terrasse 57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3057 Solbergelva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923 665 447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KOPSTAD GRUPPEN AS</a:t>
            </a:r>
          </a:p>
        </p:txBody>
      </p:sp>
    </p:spTree>
  </p:cSld>
  <p:clrMapOvr>
    <a:masterClrMapping xmlns:a="http://schemas.openxmlformats.org/drawingml/2006/main"/>
  </p:clrMapOvr>
</p:sld>
</file>