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a59edc0ff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b7eaed73344e4"/>
  </p:sldMasterIdLst>
  <p:sldIdLst>
    <p:sldId xmlns:r="http://schemas.openxmlformats.org/officeDocument/2006/relationships" id="256" r:id="R3aa35396b5364865"/>
    <p:sldId xmlns:r="http://schemas.openxmlformats.org/officeDocument/2006/relationships" id="257" r:id="R8682453bcb104513"/>
    <p:sldId xmlns:r="http://schemas.openxmlformats.org/officeDocument/2006/relationships" id="258" r:id="Rf3873d319b394999"/>
    <p:sldId xmlns:r="http://schemas.openxmlformats.org/officeDocument/2006/relationships" id="259" r:id="Rda5012eb01e74e8b"/>
    <p:sldId xmlns:r="http://schemas.openxmlformats.org/officeDocument/2006/relationships" id="260" r:id="R293605bd0ef1426f"/>
    <p:sldId xmlns:r="http://schemas.openxmlformats.org/officeDocument/2006/relationships" id="261" r:id="Reef31c6a396e4fb0"/>
    <p:sldId xmlns:r="http://schemas.openxmlformats.org/officeDocument/2006/relationships" id="262" r:id="Recd69c5076bb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b7eaed73344e4" /><Relationship Type="http://schemas.openxmlformats.org/officeDocument/2006/relationships/slide" Target="/ppt/slides/slide1.xml" Id="R3aa35396b5364865" /><Relationship Type="http://schemas.openxmlformats.org/officeDocument/2006/relationships/slide" Target="/ppt/slides/slide2.xml" Id="R8682453bcb104513" /><Relationship Type="http://schemas.openxmlformats.org/officeDocument/2006/relationships/slide" Target="/ppt/slides/slide3.xml" Id="Rf3873d319b394999" /><Relationship Type="http://schemas.openxmlformats.org/officeDocument/2006/relationships/slide" Target="/ppt/slides/slide4.xml" Id="Rda5012eb01e74e8b" /><Relationship Type="http://schemas.openxmlformats.org/officeDocument/2006/relationships/slide" Target="/ppt/slides/slide5.xml" Id="R293605bd0ef1426f" /><Relationship Type="http://schemas.openxmlformats.org/officeDocument/2006/relationships/slide" Target="/ppt/slides/slide6.xml" Id="Reef31c6a396e4fb0" /><Relationship Type="http://schemas.openxmlformats.org/officeDocument/2006/relationships/slide" Target="/ppt/slides/slide7.xml" Id="Recd69c5076bb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2cbcbf67e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855c83ee482a" /><Relationship Type="http://schemas.openxmlformats.org/officeDocument/2006/relationships/theme" Target="/ppt/slideMasters/theme/theme1.xml" Id="Ra15eee454e42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c855c83ee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1b34a900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edbc65da8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9858adfb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14130b68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fae9ef19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9703c422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9bd51b3e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1 471 282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REHN CARL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923 685 405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CFR HOLDING AS</a:t>
            </a:r>
          </a:p>
        </p:txBody>
      </p:sp>
    </p:spTree>
  </p:cSld>
  <p:clrMapOvr>
    <a:masterClrMapping xmlns:a="http://schemas.openxmlformats.org/drawingml/2006/main"/>
  </p:clrMapOvr>
</p:sld>
</file>