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5f8958cbb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731d50963492c"/>
  </p:sldMasterIdLst>
  <p:sldIdLst>
    <p:sldId xmlns:r="http://schemas.openxmlformats.org/officeDocument/2006/relationships" id="256" r:id="R6e2e61e464ea481e"/>
    <p:sldId xmlns:r="http://schemas.openxmlformats.org/officeDocument/2006/relationships" id="257" r:id="R7b475775275e41a8"/>
    <p:sldId xmlns:r="http://schemas.openxmlformats.org/officeDocument/2006/relationships" id="258" r:id="R49ea1ff95db84d94"/>
    <p:sldId xmlns:r="http://schemas.openxmlformats.org/officeDocument/2006/relationships" id="259" r:id="R6afd78da4f474771"/>
    <p:sldId xmlns:r="http://schemas.openxmlformats.org/officeDocument/2006/relationships" id="260" r:id="Rb8ebbd522d6b4b15"/>
    <p:sldId xmlns:r="http://schemas.openxmlformats.org/officeDocument/2006/relationships" id="261" r:id="Rc17e7fe1e6454d54"/>
    <p:sldId xmlns:r="http://schemas.openxmlformats.org/officeDocument/2006/relationships" id="262" r:id="R4ac728dc0ba4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731d50963492c" /><Relationship Type="http://schemas.openxmlformats.org/officeDocument/2006/relationships/slide" Target="/ppt/slides/slide1.xml" Id="R6e2e61e464ea481e" /><Relationship Type="http://schemas.openxmlformats.org/officeDocument/2006/relationships/slide" Target="/ppt/slides/slide2.xml" Id="R7b475775275e41a8" /><Relationship Type="http://schemas.openxmlformats.org/officeDocument/2006/relationships/slide" Target="/ppt/slides/slide3.xml" Id="R49ea1ff95db84d94" /><Relationship Type="http://schemas.openxmlformats.org/officeDocument/2006/relationships/slide" Target="/ppt/slides/slide4.xml" Id="R6afd78da4f474771" /><Relationship Type="http://schemas.openxmlformats.org/officeDocument/2006/relationships/slide" Target="/ppt/slides/slide5.xml" Id="Rb8ebbd522d6b4b15" /><Relationship Type="http://schemas.openxmlformats.org/officeDocument/2006/relationships/slide" Target="/ppt/slides/slide6.xml" Id="Rc17e7fe1e6454d54" /><Relationship Type="http://schemas.openxmlformats.org/officeDocument/2006/relationships/slide" Target="/ppt/slides/slide7.xml" Id="R4ac728dc0ba4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487e110c3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894a897b4d25" /><Relationship Type="http://schemas.openxmlformats.org/officeDocument/2006/relationships/theme" Target="/ppt/slideMasters/theme/theme1.xml" Id="R4cef2802b923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7894a897b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f0f601c17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80e5e3b4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1af275f7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b44d24442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79db9f6c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dc967b9ef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ffc9c453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