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b6e1b7ce3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7d1533f89e4199"/>
  </p:sldMasterIdLst>
  <p:sldIdLst>
    <p:sldId xmlns:r="http://schemas.openxmlformats.org/officeDocument/2006/relationships" id="256" r:id="Rf8fa7341d74c4810"/>
    <p:sldId xmlns:r="http://schemas.openxmlformats.org/officeDocument/2006/relationships" id="257" r:id="R13ea84ed65f543bc"/>
    <p:sldId xmlns:r="http://schemas.openxmlformats.org/officeDocument/2006/relationships" id="258" r:id="R256f6f3c48f74484"/>
    <p:sldId xmlns:r="http://schemas.openxmlformats.org/officeDocument/2006/relationships" id="259" r:id="R7c3c74c5081a4dfe"/>
    <p:sldId xmlns:r="http://schemas.openxmlformats.org/officeDocument/2006/relationships" id="260" r:id="R319bf99fee62424a"/>
    <p:sldId xmlns:r="http://schemas.openxmlformats.org/officeDocument/2006/relationships" id="261" r:id="R4541e68231ce48f5"/>
    <p:sldId xmlns:r="http://schemas.openxmlformats.org/officeDocument/2006/relationships" id="262" r:id="R102807096a0f49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d1533f89e4199" /><Relationship Type="http://schemas.openxmlformats.org/officeDocument/2006/relationships/slide" Target="/ppt/slides/slide1.xml" Id="Rf8fa7341d74c4810" /><Relationship Type="http://schemas.openxmlformats.org/officeDocument/2006/relationships/slide" Target="/ppt/slides/slide2.xml" Id="R13ea84ed65f543bc" /><Relationship Type="http://schemas.openxmlformats.org/officeDocument/2006/relationships/slide" Target="/ppt/slides/slide3.xml" Id="R256f6f3c48f74484" /><Relationship Type="http://schemas.openxmlformats.org/officeDocument/2006/relationships/slide" Target="/ppt/slides/slide4.xml" Id="R7c3c74c5081a4dfe" /><Relationship Type="http://schemas.openxmlformats.org/officeDocument/2006/relationships/slide" Target="/ppt/slides/slide5.xml" Id="R319bf99fee62424a" /><Relationship Type="http://schemas.openxmlformats.org/officeDocument/2006/relationships/slide" Target="/ppt/slides/slide6.xml" Id="R4541e68231ce48f5" /><Relationship Type="http://schemas.openxmlformats.org/officeDocument/2006/relationships/slide" Target="/ppt/slides/slide7.xml" Id="R102807096a0f49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a3d7d6497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fc22e57be4e2c" /><Relationship Type="http://schemas.openxmlformats.org/officeDocument/2006/relationships/theme" Target="/ppt/slideMasters/theme/theme1.xml" Id="R1ccfd83c296a4f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4fc22e57be4e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ca7279ea6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d1e794d7e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68ad6a216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d5e90dd8e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43c2a5550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1edf6cb1f48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48e723ee2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JOMANI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INGARD MEVÅG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