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e014b9321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59cf3887e445b"/>
  </p:sldMasterIdLst>
  <p:sldIdLst>
    <p:sldId xmlns:r="http://schemas.openxmlformats.org/officeDocument/2006/relationships" id="256" r:id="R635cf00988634d5a"/>
    <p:sldId xmlns:r="http://schemas.openxmlformats.org/officeDocument/2006/relationships" id="257" r:id="Rc4782abeb1194420"/>
    <p:sldId xmlns:r="http://schemas.openxmlformats.org/officeDocument/2006/relationships" id="258" r:id="R0d69ac841f184e31"/>
    <p:sldId xmlns:r="http://schemas.openxmlformats.org/officeDocument/2006/relationships" id="259" r:id="R6b02a9569f6e4f6b"/>
    <p:sldId xmlns:r="http://schemas.openxmlformats.org/officeDocument/2006/relationships" id="260" r:id="R3cdd4efe4a1b4245"/>
    <p:sldId xmlns:r="http://schemas.openxmlformats.org/officeDocument/2006/relationships" id="261" r:id="Ra6bec1bc51dc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59cf3887e445b" /><Relationship Type="http://schemas.openxmlformats.org/officeDocument/2006/relationships/slide" Target="/ppt/slides/slide1.xml" Id="R635cf00988634d5a" /><Relationship Type="http://schemas.openxmlformats.org/officeDocument/2006/relationships/slide" Target="/ppt/slides/slide2.xml" Id="Rc4782abeb1194420" /><Relationship Type="http://schemas.openxmlformats.org/officeDocument/2006/relationships/slide" Target="/ppt/slides/slide3.xml" Id="R0d69ac841f184e31" /><Relationship Type="http://schemas.openxmlformats.org/officeDocument/2006/relationships/slide" Target="/ppt/slides/slide4.xml" Id="R6b02a9569f6e4f6b" /><Relationship Type="http://schemas.openxmlformats.org/officeDocument/2006/relationships/slide" Target="/ppt/slides/slide5.xml" Id="R3cdd4efe4a1b4245" /><Relationship Type="http://schemas.openxmlformats.org/officeDocument/2006/relationships/slide" Target="/ppt/slides/slide6.xml" Id="Ra6bec1bc51dc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29288ec49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a43bec204ae7" /><Relationship Type="http://schemas.openxmlformats.org/officeDocument/2006/relationships/theme" Target="/ppt/slideMasters/theme/theme1.xml" Id="R27774724147f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ea43bec20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cb290c68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7d83e0c14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ee94bf00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e2e31800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18edfbef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605570fe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