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3620bde7574e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7b0d3e704a4bc2"/>
  </p:sldMasterIdLst>
  <p:sldIdLst>
    <p:sldId xmlns:r="http://schemas.openxmlformats.org/officeDocument/2006/relationships" id="256" r:id="Rae4320a88bf74f4c"/>
    <p:sldId xmlns:r="http://schemas.openxmlformats.org/officeDocument/2006/relationships" id="257" r:id="Re1204b1fcda24706"/>
    <p:sldId xmlns:r="http://schemas.openxmlformats.org/officeDocument/2006/relationships" id="258" r:id="R7ecdb35bd4254f39"/>
    <p:sldId xmlns:r="http://schemas.openxmlformats.org/officeDocument/2006/relationships" id="259" r:id="Rc12f717e117442bb"/>
    <p:sldId xmlns:r="http://schemas.openxmlformats.org/officeDocument/2006/relationships" id="260" r:id="R951af21e19a2426d"/>
    <p:sldId xmlns:r="http://schemas.openxmlformats.org/officeDocument/2006/relationships" id="261" r:id="R966678cf96504634"/>
    <p:sldId xmlns:r="http://schemas.openxmlformats.org/officeDocument/2006/relationships" id="262" r:id="R96177af915f44c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b0d3e704a4bc2" /><Relationship Type="http://schemas.openxmlformats.org/officeDocument/2006/relationships/slide" Target="/ppt/slides/slide1.xml" Id="Rae4320a88bf74f4c" /><Relationship Type="http://schemas.openxmlformats.org/officeDocument/2006/relationships/slide" Target="/ppt/slides/slide2.xml" Id="Re1204b1fcda24706" /><Relationship Type="http://schemas.openxmlformats.org/officeDocument/2006/relationships/slide" Target="/ppt/slides/slide3.xml" Id="R7ecdb35bd4254f39" /><Relationship Type="http://schemas.openxmlformats.org/officeDocument/2006/relationships/slide" Target="/ppt/slides/slide4.xml" Id="Rc12f717e117442bb" /><Relationship Type="http://schemas.openxmlformats.org/officeDocument/2006/relationships/slide" Target="/ppt/slides/slide5.xml" Id="R951af21e19a2426d" /><Relationship Type="http://schemas.openxmlformats.org/officeDocument/2006/relationships/slide" Target="/ppt/slides/slide6.xml" Id="R966678cf96504634" /><Relationship Type="http://schemas.openxmlformats.org/officeDocument/2006/relationships/slide" Target="/ppt/slides/slide7.xml" Id="R96177af915f44c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7c44fc8c146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c71a6f76641f2" /><Relationship Type="http://schemas.openxmlformats.org/officeDocument/2006/relationships/theme" Target="/ppt/slideMasters/theme/theme1.xml" Id="R60022280437147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5c71a6f76641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48618654246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c9ad0939943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e69f5d05d46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22e76f61645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428ec5e4347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12956a5a349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01fd5b41446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 HELGØ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HELGØ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989 474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16 866 518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17 472 208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HALVAR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Bruvikveien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