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995e14cdd448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3bc1f889ce4bb8"/>
  </p:sldMasterIdLst>
  <p:sldIdLst>
    <p:sldId xmlns:r="http://schemas.openxmlformats.org/officeDocument/2006/relationships" id="256" r:id="Re6b560da4dd640f4"/>
    <p:sldId xmlns:r="http://schemas.openxmlformats.org/officeDocument/2006/relationships" id="257" r:id="R5c12e9eb25314eae"/>
    <p:sldId xmlns:r="http://schemas.openxmlformats.org/officeDocument/2006/relationships" id="258" r:id="R8891d0b6d5564be4"/>
    <p:sldId xmlns:r="http://schemas.openxmlformats.org/officeDocument/2006/relationships" id="259" r:id="R3bd2b60aad0543b6"/>
    <p:sldId xmlns:r="http://schemas.openxmlformats.org/officeDocument/2006/relationships" id="260" r:id="Rb3a3bac145ad4094"/>
    <p:sldId xmlns:r="http://schemas.openxmlformats.org/officeDocument/2006/relationships" id="261" r:id="R89f9d0907b064f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3bc1f889ce4bb8" /><Relationship Type="http://schemas.openxmlformats.org/officeDocument/2006/relationships/slide" Target="/ppt/slides/slide1.xml" Id="Re6b560da4dd640f4" /><Relationship Type="http://schemas.openxmlformats.org/officeDocument/2006/relationships/slide" Target="/ppt/slides/slide2.xml" Id="R5c12e9eb25314eae" /><Relationship Type="http://schemas.openxmlformats.org/officeDocument/2006/relationships/slide" Target="/ppt/slides/slide3.xml" Id="R8891d0b6d5564be4" /><Relationship Type="http://schemas.openxmlformats.org/officeDocument/2006/relationships/slide" Target="/ppt/slides/slide4.xml" Id="R3bd2b60aad0543b6" /><Relationship Type="http://schemas.openxmlformats.org/officeDocument/2006/relationships/slide" Target="/ppt/slides/slide5.xml" Id="Rb3a3bac145ad4094" /><Relationship Type="http://schemas.openxmlformats.org/officeDocument/2006/relationships/slide" Target="/ppt/slides/slide6.xml" Id="R89f9d0907b064f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6bb47102ef4d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7e7819c4f4725" /><Relationship Type="http://schemas.openxmlformats.org/officeDocument/2006/relationships/theme" Target="/ppt/slideMasters/theme/theme1.xml" Id="R7dcd95617dfb40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a7e7819c4f47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76fdfde124d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9d6eb76f248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ed7d4913841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6bf67575042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eda53e9314f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01aa5a88e42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T. HELGØ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Marieroalleen 21C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923 714 618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HELGØ INVEST AS</a:t>
            </a:r>
          </a:p>
        </p:txBody>
      </p:sp>
    </p:spTree>
  </p:cSld>
  <p:clrMapOvr>
    <a:masterClrMapping xmlns:a="http://schemas.openxmlformats.org/drawingml/2006/main"/>
  </p:clrMapOvr>
</p:sld>
</file>