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d0899d90624e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c2cad91cd84906"/>
  </p:sldMasterIdLst>
  <p:sldIdLst>
    <p:sldId xmlns:r="http://schemas.openxmlformats.org/officeDocument/2006/relationships" id="256" r:id="R4fda45539879424c"/>
    <p:sldId xmlns:r="http://schemas.openxmlformats.org/officeDocument/2006/relationships" id="257" r:id="R97f18bf597a9474e"/>
    <p:sldId xmlns:r="http://schemas.openxmlformats.org/officeDocument/2006/relationships" id="258" r:id="R4eda1b9b969f431c"/>
    <p:sldId xmlns:r="http://schemas.openxmlformats.org/officeDocument/2006/relationships" id="259" r:id="R3a294e952f9e4b21"/>
    <p:sldId xmlns:r="http://schemas.openxmlformats.org/officeDocument/2006/relationships" id="260" r:id="R8acb3345e3334090"/>
    <p:sldId xmlns:r="http://schemas.openxmlformats.org/officeDocument/2006/relationships" id="261" r:id="R7cb48d1d205c453f"/>
    <p:sldId xmlns:r="http://schemas.openxmlformats.org/officeDocument/2006/relationships" id="262" r:id="Ra620b240f2d6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2cad91cd84906" /><Relationship Type="http://schemas.openxmlformats.org/officeDocument/2006/relationships/slide" Target="/ppt/slides/slide1.xml" Id="R4fda45539879424c" /><Relationship Type="http://schemas.openxmlformats.org/officeDocument/2006/relationships/slide" Target="/ppt/slides/slide2.xml" Id="R97f18bf597a9474e" /><Relationship Type="http://schemas.openxmlformats.org/officeDocument/2006/relationships/slide" Target="/ppt/slides/slide3.xml" Id="R4eda1b9b969f431c" /><Relationship Type="http://schemas.openxmlformats.org/officeDocument/2006/relationships/slide" Target="/ppt/slides/slide4.xml" Id="R3a294e952f9e4b21" /><Relationship Type="http://schemas.openxmlformats.org/officeDocument/2006/relationships/slide" Target="/ppt/slides/slide5.xml" Id="R8acb3345e3334090" /><Relationship Type="http://schemas.openxmlformats.org/officeDocument/2006/relationships/slide" Target="/ppt/slides/slide6.xml" Id="R7cb48d1d205c453f" /><Relationship Type="http://schemas.openxmlformats.org/officeDocument/2006/relationships/slide" Target="/ppt/slides/slide7.xml" Id="Ra620b240f2d6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0e48648b444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5672cb9cd47f1" /><Relationship Type="http://schemas.openxmlformats.org/officeDocument/2006/relationships/theme" Target="/ppt/slideMasters/theme/theme1.xml" Id="R49782e23feea40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d5672cb9cd47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e5d028f9040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3554ef95c47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08ec07fb5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3e94bba3940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be36c7c2a4b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405fe631946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21880b6a248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HELGØ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990 370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17 023 626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17 029 256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TURID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Marieroalleen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