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f738cbf0448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c5e1c19d434fc8"/>
  </p:sldMasterIdLst>
  <p:sldIdLst>
    <p:sldId xmlns:r="http://schemas.openxmlformats.org/officeDocument/2006/relationships" id="256" r:id="R23e968c592dc45bb"/>
    <p:sldId xmlns:r="http://schemas.openxmlformats.org/officeDocument/2006/relationships" id="257" r:id="R74a5769d144649b7"/>
    <p:sldId xmlns:r="http://schemas.openxmlformats.org/officeDocument/2006/relationships" id="258" r:id="R44c2570af1f14b5b"/>
    <p:sldId xmlns:r="http://schemas.openxmlformats.org/officeDocument/2006/relationships" id="259" r:id="Rb3e30116187b4e6a"/>
    <p:sldId xmlns:r="http://schemas.openxmlformats.org/officeDocument/2006/relationships" id="260" r:id="Rf7a7abf5f1c442f3"/>
    <p:sldId xmlns:r="http://schemas.openxmlformats.org/officeDocument/2006/relationships" id="261" r:id="R5160f0183f664e35"/>
    <p:sldId xmlns:r="http://schemas.openxmlformats.org/officeDocument/2006/relationships" id="262" r:id="R4b13378c983f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5e1c19d434fc8" /><Relationship Type="http://schemas.openxmlformats.org/officeDocument/2006/relationships/slide" Target="/ppt/slides/slide1.xml" Id="R23e968c592dc45bb" /><Relationship Type="http://schemas.openxmlformats.org/officeDocument/2006/relationships/slide" Target="/ppt/slides/slide2.xml" Id="R74a5769d144649b7" /><Relationship Type="http://schemas.openxmlformats.org/officeDocument/2006/relationships/slide" Target="/ppt/slides/slide3.xml" Id="R44c2570af1f14b5b" /><Relationship Type="http://schemas.openxmlformats.org/officeDocument/2006/relationships/slide" Target="/ppt/slides/slide4.xml" Id="Rb3e30116187b4e6a" /><Relationship Type="http://schemas.openxmlformats.org/officeDocument/2006/relationships/slide" Target="/ppt/slides/slide5.xml" Id="Rf7a7abf5f1c442f3" /><Relationship Type="http://schemas.openxmlformats.org/officeDocument/2006/relationships/slide" Target="/ppt/slides/slide6.xml" Id="R5160f0183f664e35" /><Relationship Type="http://schemas.openxmlformats.org/officeDocument/2006/relationships/slide" Target="/ppt/slides/slide7.xml" Id="R4b13378c983f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6145397db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8bb9fd15648fc" /><Relationship Type="http://schemas.openxmlformats.org/officeDocument/2006/relationships/theme" Target="/ppt/slideMasters/theme/theme1.xml" Id="R4d2ee69ceb97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8bb9fd15648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6ec24bb65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3e82d1d6444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4d193d1eb48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d54243769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ac59d73c046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5b7c92fce4e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0a294da8844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