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7c264d44ee49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e64caa83f040fa"/>
  </p:sldMasterIdLst>
  <p:sldIdLst>
    <p:sldId xmlns:r="http://schemas.openxmlformats.org/officeDocument/2006/relationships" id="256" r:id="R3cb34c31da3d4a0e"/>
    <p:sldId xmlns:r="http://schemas.openxmlformats.org/officeDocument/2006/relationships" id="257" r:id="R081ef59f8d784c57"/>
    <p:sldId xmlns:r="http://schemas.openxmlformats.org/officeDocument/2006/relationships" id="258" r:id="Rbde0ae15e6634866"/>
    <p:sldId xmlns:r="http://schemas.openxmlformats.org/officeDocument/2006/relationships" id="259" r:id="R89c18cb8b78e496a"/>
    <p:sldId xmlns:r="http://schemas.openxmlformats.org/officeDocument/2006/relationships" id="260" r:id="Rfefd494307b540fe"/>
    <p:sldId xmlns:r="http://schemas.openxmlformats.org/officeDocument/2006/relationships" id="261" r:id="Rff374f17cd23470d"/>
    <p:sldId xmlns:r="http://schemas.openxmlformats.org/officeDocument/2006/relationships" id="262" r:id="R3b0aeca9de6844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e64caa83f040fa" /><Relationship Type="http://schemas.openxmlformats.org/officeDocument/2006/relationships/slide" Target="/ppt/slides/slide1.xml" Id="R3cb34c31da3d4a0e" /><Relationship Type="http://schemas.openxmlformats.org/officeDocument/2006/relationships/slide" Target="/ppt/slides/slide2.xml" Id="R081ef59f8d784c57" /><Relationship Type="http://schemas.openxmlformats.org/officeDocument/2006/relationships/slide" Target="/ppt/slides/slide3.xml" Id="Rbde0ae15e6634866" /><Relationship Type="http://schemas.openxmlformats.org/officeDocument/2006/relationships/slide" Target="/ppt/slides/slide4.xml" Id="R89c18cb8b78e496a" /><Relationship Type="http://schemas.openxmlformats.org/officeDocument/2006/relationships/slide" Target="/ppt/slides/slide5.xml" Id="Rfefd494307b540fe" /><Relationship Type="http://schemas.openxmlformats.org/officeDocument/2006/relationships/slide" Target="/ppt/slides/slide6.xml" Id="Rff374f17cd23470d" /><Relationship Type="http://schemas.openxmlformats.org/officeDocument/2006/relationships/slide" Target="/ppt/slides/slide7.xml" Id="R3b0aeca9de6844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281071495a4a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92960ac67548f5" /><Relationship Type="http://schemas.openxmlformats.org/officeDocument/2006/relationships/theme" Target="/ppt/slideMasters/theme/theme1.xml" Id="R5ff5121da71a4c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92960ac67548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247e93b49a44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4aa6f5496341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b44f639f4c4f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a1f26ccb3040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af01c86fa84d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ab9f8c511a486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0d3385633e4b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SAGAFON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SAGAFON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4 633 902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4 336 747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8 396 547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40 323 702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45 779 312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FONECHO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Drøbakgata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0463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923 738 541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SAGAFON AS</a:t>
            </a:r>
          </a:p>
        </p:txBody>
      </p:sp>
    </p:spTree>
  </p:cSld>
  <p:clrMapOvr>
    <a:masterClrMapping xmlns:a="http://schemas.openxmlformats.org/drawingml/2006/main"/>
  </p:clrMapOvr>
</p:sld>
</file>