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f233faaef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432f2178a4b73"/>
  </p:sldMasterIdLst>
  <p:sldIdLst>
    <p:sldId xmlns:r="http://schemas.openxmlformats.org/officeDocument/2006/relationships" id="256" r:id="R0dbd73d7c52042d9"/>
    <p:sldId xmlns:r="http://schemas.openxmlformats.org/officeDocument/2006/relationships" id="257" r:id="Red073fb588e04ff2"/>
    <p:sldId xmlns:r="http://schemas.openxmlformats.org/officeDocument/2006/relationships" id="258" r:id="Ra6d3bef85e024ed3"/>
    <p:sldId xmlns:r="http://schemas.openxmlformats.org/officeDocument/2006/relationships" id="259" r:id="R50444dd4c33e4f96"/>
    <p:sldId xmlns:r="http://schemas.openxmlformats.org/officeDocument/2006/relationships" id="260" r:id="R19f23ddc0bc74aa7"/>
    <p:sldId xmlns:r="http://schemas.openxmlformats.org/officeDocument/2006/relationships" id="261" r:id="Rca779bd47c76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432f2178a4b73" /><Relationship Type="http://schemas.openxmlformats.org/officeDocument/2006/relationships/slide" Target="/ppt/slides/slide1.xml" Id="R0dbd73d7c52042d9" /><Relationship Type="http://schemas.openxmlformats.org/officeDocument/2006/relationships/slide" Target="/ppt/slides/slide2.xml" Id="Red073fb588e04ff2" /><Relationship Type="http://schemas.openxmlformats.org/officeDocument/2006/relationships/slide" Target="/ppt/slides/slide3.xml" Id="Ra6d3bef85e024ed3" /><Relationship Type="http://schemas.openxmlformats.org/officeDocument/2006/relationships/slide" Target="/ppt/slides/slide4.xml" Id="R50444dd4c33e4f96" /><Relationship Type="http://schemas.openxmlformats.org/officeDocument/2006/relationships/slide" Target="/ppt/slides/slide5.xml" Id="R19f23ddc0bc74aa7" /><Relationship Type="http://schemas.openxmlformats.org/officeDocument/2006/relationships/slide" Target="/ppt/slides/slide6.xml" Id="Rca779bd47c76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8f468fb11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c53a48bc74442" /><Relationship Type="http://schemas.openxmlformats.org/officeDocument/2006/relationships/theme" Target="/ppt/slideMasters/theme/theme1.xml" Id="Rff79e88d0461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c53a48bc7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c8d6b597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5158096d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26a86ce5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6d083b56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e55d6955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539a5be6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