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a9c69cfec546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993e0b1e64e06"/>
  </p:sldMasterIdLst>
  <p:sldIdLst>
    <p:sldId xmlns:r="http://schemas.openxmlformats.org/officeDocument/2006/relationships" id="256" r:id="Rd67b607b78e84a39"/>
    <p:sldId xmlns:r="http://schemas.openxmlformats.org/officeDocument/2006/relationships" id="257" r:id="R957d8c8ff4db46a8"/>
    <p:sldId xmlns:r="http://schemas.openxmlformats.org/officeDocument/2006/relationships" id="258" r:id="R45cd43ee783b496e"/>
    <p:sldId xmlns:r="http://schemas.openxmlformats.org/officeDocument/2006/relationships" id="259" r:id="Rfcdd73c2c6e9472e"/>
    <p:sldId xmlns:r="http://schemas.openxmlformats.org/officeDocument/2006/relationships" id="260" r:id="R2399a6de3dda4091"/>
    <p:sldId xmlns:r="http://schemas.openxmlformats.org/officeDocument/2006/relationships" id="261" r:id="R8a667423e1b5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993e0b1e64e06" /><Relationship Type="http://schemas.openxmlformats.org/officeDocument/2006/relationships/slide" Target="/ppt/slides/slide1.xml" Id="Rd67b607b78e84a39" /><Relationship Type="http://schemas.openxmlformats.org/officeDocument/2006/relationships/slide" Target="/ppt/slides/slide2.xml" Id="R957d8c8ff4db46a8" /><Relationship Type="http://schemas.openxmlformats.org/officeDocument/2006/relationships/slide" Target="/ppt/slides/slide3.xml" Id="R45cd43ee783b496e" /><Relationship Type="http://schemas.openxmlformats.org/officeDocument/2006/relationships/slide" Target="/ppt/slides/slide4.xml" Id="Rfcdd73c2c6e9472e" /><Relationship Type="http://schemas.openxmlformats.org/officeDocument/2006/relationships/slide" Target="/ppt/slides/slide5.xml" Id="R2399a6de3dda4091" /><Relationship Type="http://schemas.openxmlformats.org/officeDocument/2006/relationships/slide" Target="/ppt/slides/slide6.xml" Id="R8a667423e1b5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1e6a7aa4c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a9416b7684472" /><Relationship Type="http://schemas.openxmlformats.org/officeDocument/2006/relationships/theme" Target="/ppt/slideMasters/theme/theme1.xml" Id="R871ee2091fdc44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9a9416b76844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e4e9945624f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ad586cf8747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704fd5d2a4d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7654bf31c4f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a6be5c80b4f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66ac4c2934f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REVISJON SA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28 748 304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15 579 284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