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9a4d94ba3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55f2b38634996"/>
  </p:sldMasterIdLst>
  <p:sldIdLst>
    <p:sldId xmlns:r="http://schemas.openxmlformats.org/officeDocument/2006/relationships" id="256" r:id="R122e75de04d7415f"/>
    <p:sldId xmlns:r="http://schemas.openxmlformats.org/officeDocument/2006/relationships" id="257" r:id="Rf21972ef481d49db"/>
    <p:sldId xmlns:r="http://schemas.openxmlformats.org/officeDocument/2006/relationships" id="258" r:id="R3ba28b85cb384427"/>
    <p:sldId xmlns:r="http://schemas.openxmlformats.org/officeDocument/2006/relationships" id="259" r:id="R841e2d89b6714ede"/>
    <p:sldId xmlns:r="http://schemas.openxmlformats.org/officeDocument/2006/relationships" id="260" r:id="Rfc79b2a5753b4a60"/>
    <p:sldId xmlns:r="http://schemas.openxmlformats.org/officeDocument/2006/relationships" id="261" r:id="R211d1844b16f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55f2b38634996" /><Relationship Type="http://schemas.openxmlformats.org/officeDocument/2006/relationships/slide" Target="/ppt/slides/slide1.xml" Id="R122e75de04d7415f" /><Relationship Type="http://schemas.openxmlformats.org/officeDocument/2006/relationships/slide" Target="/ppt/slides/slide2.xml" Id="Rf21972ef481d49db" /><Relationship Type="http://schemas.openxmlformats.org/officeDocument/2006/relationships/slide" Target="/ppt/slides/slide3.xml" Id="R3ba28b85cb384427" /><Relationship Type="http://schemas.openxmlformats.org/officeDocument/2006/relationships/slide" Target="/ppt/slides/slide4.xml" Id="R841e2d89b6714ede" /><Relationship Type="http://schemas.openxmlformats.org/officeDocument/2006/relationships/slide" Target="/ppt/slides/slide5.xml" Id="Rfc79b2a5753b4a60" /><Relationship Type="http://schemas.openxmlformats.org/officeDocument/2006/relationships/slide" Target="/ppt/slides/slide6.xml" Id="R211d1844b16f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d56ff3af6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22c5fc8ae41b7" /><Relationship Type="http://schemas.openxmlformats.org/officeDocument/2006/relationships/theme" Target="/ppt/slideMasters/theme/theme1.xml" Id="R9f1926155354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22c5fc8ae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cc7c31c9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b7c7edc6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4da6b411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1cde83f6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dadccd34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91bb1d2c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