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5466ec57f74b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2d68d0e62a467a"/>
  </p:sldMasterIdLst>
  <p:sldIdLst>
    <p:sldId xmlns:r="http://schemas.openxmlformats.org/officeDocument/2006/relationships" id="256" r:id="R8731027813c74a16"/>
    <p:sldId xmlns:r="http://schemas.openxmlformats.org/officeDocument/2006/relationships" id="257" r:id="R1fc2d4fd598347c9"/>
    <p:sldId xmlns:r="http://schemas.openxmlformats.org/officeDocument/2006/relationships" id="258" r:id="Recec455c285745cd"/>
    <p:sldId xmlns:r="http://schemas.openxmlformats.org/officeDocument/2006/relationships" id="259" r:id="Rf30c77e767b94a29"/>
    <p:sldId xmlns:r="http://schemas.openxmlformats.org/officeDocument/2006/relationships" id="260" r:id="R02829dad33ef45e6"/>
    <p:sldId xmlns:r="http://schemas.openxmlformats.org/officeDocument/2006/relationships" id="261" r:id="R623231d6e65a4617"/>
    <p:sldId xmlns:r="http://schemas.openxmlformats.org/officeDocument/2006/relationships" id="262" r:id="R888c22521dd848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2d68d0e62a467a" /><Relationship Type="http://schemas.openxmlformats.org/officeDocument/2006/relationships/slide" Target="/ppt/slides/slide1.xml" Id="R8731027813c74a16" /><Relationship Type="http://schemas.openxmlformats.org/officeDocument/2006/relationships/slide" Target="/ppt/slides/slide2.xml" Id="R1fc2d4fd598347c9" /><Relationship Type="http://schemas.openxmlformats.org/officeDocument/2006/relationships/slide" Target="/ppt/slides/slide3.xml" Id="Recec455c285745cd" /><Relationship Type="http://schemas.openxmlformats.org/officeDocument/2006/relationships/slide" Target="/ppt/slides/slide4.xml" Id="Rf30c77e767b94a29" /><Relationship Type="http://schemas.openxmlformats.org/officeDocument/2006/relationships/slide" Target="/ppt/slides/slide5.xml" Id="R02829dad33ef45e6" /><Relationship Type="http://schemas.openxmlformats.org/officeDocument/2006/relationships/slide" Target="/ppt/slides/slide6.xml" Id="R623231d6e65a4617" /><Relationship Type="http://schemas.openxmlformats.org/officeDocument/2006/relationships/slide" Target="/ppt/slides/slide7.xml" Id="R888c22521dd848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5100beffb24a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dc6b711df417f" /><Relationship Type="http://schemas.openxmlformats.org/officeDocument/2006/relationships/theme" Target="/ppt/slideMasters/theme/theme1.xml" Id="Rf312a40f07b647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edc6b711df41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2ac7c553141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efd27af9e45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d43b82a1340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038de07d341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4e478fdb74e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df746a24042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b9ad954c74d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TERRA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415 170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7 345 978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16 112 201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RICHARD BEKKELI FLÅT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Barstølveien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923 748 849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