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5b7d20da424d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c33474c4a34428"/>
  </p:sldMasterIdLst>
  <p:sldIdLst>
    <p:sldId xmlns:r="http://schemas.openxmlformats.org/officeDocument/2006/relationships" id="256" r:id="R822120008c6241d5"/>
    <p:sldId xmlns:r="http://schemas.openxmlformats.org/officeDocument/2006/relationships" id="257" r:id="R8ed74ca0a255499b"/>
    <p:sldId xmlns:r="http://schemas.openxmlformats.org/officeDocument/2006/relationships" id="258" r:id="R0fdd4c3d6eb44d22"/>
    <p:sldId xmlns:r="http://schemas.openxmlformats.org/officeDocument/2006/relationships" id="259" r:id="Ra5a44a2b589248de"/>
    <p:sldId xmlns:r="http://schemas.openxmlformats.org/officeDocument/2006/relationships" id="260" r:id="R0b980ffb151a4f4d"/>
    <p:sldId xmlns:r="http://schemas.openxmlformats.org/officeDocument/2006/relationships" id="261" r:id="Ra437bd025a0f45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c33474c4a34428" /><Relationship Type="http://schemas.openxmlformats.org/officeDocument/2006/relationships/slide" Target="/ppt/slides/slide1.xml" Id="R822120008c6241d5" /><Relationship Type="http://schemas.openxmlformats.org/officeDocument/2006/relationships/slide" Target="/ppt/slides/slide2.xml" Id="R8ed74ca0a255499b" /><Relationship Type="http://schemas.openxmlformats.org/officeDocument/2006/relationships/slide" Target="/ppt/slides/slide3.xml" Id="R0fdd4c3d6eb44d22" /><Relationship Type="http://schemas.openxmlformats.org/officeDocument/2006/relationships/slide" Target="/ppt/slides/slide4.xml" Id="Ra5a44a2b589248de" /><Relationship Type="http://schemas.openxmlformats.org/officeDocument/2006/relationships/slide" Target="/ppt/slides/slide5.xml" Id="R0b980ffb151a4f4d" /><Relationship Type="http://schemas.openxmlformats.org/officeDocument/2006/relationships/slide" Target="/ppt/slides/slide6.xml" Id="Ra437bd025a0f45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89ae9dea1740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a8885b62c4756" /><Relationship Type="http://schemas.openxmlformats.org/officeDocument/2006/relationships/theme" Target="/ppt/slideMasters/theme/theme1.xml" Id="R86b94cc98cd44c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ba8885b62c47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4670e77a341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f542981b846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6dfa6f80945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d7d5b9b2441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76db4d0874b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0b616c4ba4b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ENGEN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Edwin Engen, Strandlia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1454 Fagerstrand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923 749 314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ENGEN CAPITAL AS</a:t>
            </a:r>
          </a:p>
        </p:txBody>
      </p:sp>
    </p:spTree>
  </p:cSld>
  <p:clrMapOvr>
    <a:masterClrMapping xmlns:a="http://schemas.openxmlformats.org/drawingml/2006/main"/>
  </p:clrMapOvr>
</p:sld>
</file>