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fc952dff1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5bdecde334f22"/>
  </p:sldMasterIdLst>
  <p:sldIdLst>
    <p:sldId xmlns:r="http://schemas.openxmlformats.org/officeDocument/2006/relationships" id="256" r:id="R37820f9be7144509"/>
    <p:sldId xmlns:r="http://schemas.openxmlformats.org/officeDocument/2006/relationships" id="257" r:id="R4ef2a1faaf5a420b"/>
    <p:sldId xmlns:r="http://schemas.openxmlformats.org/officeDocument/2006/relationships" id="258" r:id="R0166b1a487654018"/>
    <p:sldId xmlns:r="http://schemas.openxmlformats.org/officeDocument/2006/relationships" id="259" r:id="R7117904654f14c9f"/>
    <p:sldId xmlns:r="http://schemas.openxmlformats.org/officeDocument/2006/relationships" id="260" r:id="R73649464a159431c"/>
    <p:sldId xmlns:r="http://schemas.openxmlformats.org/officeDocument/2006/relationships" id="261" r:id="Rb83b3bb57b164a60"/>
    <p:sldId xmlns:r="http://schemas.openxmlformats.org/officeDocument/2006/relationships" id="262" r:id="R17c0f7acb469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5bdecde334f22" /><Relationship Type="http://schemas.openxmlformats.org/officeDocument/2006/relationships/slide" Target="/ppt/slides/slide1.xml" Id="R37820f9be7144509" /><Relationship Type="http://schemas.openxmlformats.org/officeDocument/2006/relationships/slide" Target="/ppt/slides/slide2.xml" Id="R4ef2a1faaf5a420b" /><Relationship Type="http://schemas.openxmlformats.org/officeDocument/2006/relationships/slide" Target="/ppt/slides/slide3.xml" Id="R0166b1a487654018" /><Relationship Type="http://schemas.openxmlformats.org/officeDocument/2006/relationships/slide" Target="/ppt/slides/slide4.xml" Id="R7117904654f14c9f" /><Relationship Type="http://schemas.openxmlformats.org/officeDocument/2006/relationships/slide" Target="/ppt/slides/slide5.xml" Id="R73649464a159431c" /><Relationship Type="http://schemas.openxmlformats.org/officeDocument/2006/relationships/slide" Target="/ppt/slides/slide6.xml" Id="Rb83b3bb57b164a60" /><Relationship Type="http://schemas.openxmlformats.org/officeDocument/2006/relationships/slide" Target="/ppt/slides/slide7.xml" Id="R17c0f7acb469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cb05ee000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c7d8ab9744b8" /><Relationship Type="http://schemas.openxmlformats.org/officeDocument/2006/relationships/theme" Target="/ppt/slideMasters/theme/theme1.xml" Id="Rcdc546dabbdd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fc7d8ab97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42422c5d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a5d38ded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31f7d742d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657fffd2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3f147c60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cd32fb8bf4f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9a6c66c5e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ble etablert [år] og holder til i Fagerstrand.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1 874 329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PER EDWIN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Edwin Engen, Strandlia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1454 Fagerstrand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923 749 314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ENGEN CAPITAL AS</a:t>
            </a:r>
          </a:p>
        </p:txBody>
      </p:sp>
    </p:spTree>
  </p:cSld>
  <p:clrMapOvr>
    <a:masterClrMapping xmlns:a="http://schemas.openxmlformats.org/drawingml/2006/main"/>
  </p:clrMapOvr>
</p:sld>
</file>