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879223949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76a37619f44ae"/>
  </p:sldMasterIdLst>
  <p:sldIdLst>
    <p:sldId xmlns:r="http://schemas.openxmlformats.org/officeDocument/2006/relationships" id="256" r:id="R022677c161724bd4"/>
    <p:sldId xmlns:r="http://schemas.openxmlformats.org/officeDocument/2006/relationships" id="257" r:id="R7508a3902bb24280"/>
    <p:sldId xmlns:r="http://schemas.openxmlformats.org/officeDocument/2006/relationships" id="258" r:id="Rbeeb6f23fb5140a1"/>
    <p:sldId xmlns:r="http://schemas.openxmlformats.org/officeDocument/2006/relationships" id="259" r:id="Rb5159e4ed7a04d71"/>
    <p:sldId xmlns:r="http://schemas.openxmlformats.org/officeDocument/2006/relationships" id="260" r:id="R98de7451f34140fc"/>
    <p:sldId xmlns:r="http://schemas.openxmlformats.org/officeDocument/2006/relationships" id="261" r:id="R4907b598c0c64ad1"/>
    <p:sldId xmlns:r="http://schemas.openxmlformats.org/officeDocument/2006/relationships" id="262" r:id="Ra4cc0d4abffc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76a37619f44ae" /><Relationship Type="http://schemas.openxmlformats.org/officeDocument/2006/relationships/slide" Target="/ppt/slides/slide1.xml" Id="R022677c161724bd4" /><Relationship Type="http://schemas.openxmlformats.org/officeDocument/2006/relationships/slide" Target="/ppt/slides/slide2.xml" Id="R7508a3902bb24280" /><Relationship Type="http://schemas.openxmlformats.org/officeDocument/2006/relationships/slide" Target="/ppt/slides/slide3.xml" Id="Rbeeb6f23fb5140a1" /><Relationship Type="http://schemas.openxmlformats.org/officeDocument/2006/relationships/slide" Target="/ppt/slides/slide4.xml" Id="Rb5159e4ed7a04d71" /><Relationship Type="http://schemas.openxmlformats.org/officeDocument/2006/relationships/slide" Target="/ppt/slides/slide5.xml" Id="R98de7451f34140fc" /><Relationship Type="http://schemas.openxmlformats.org/officeDocument/2006/relationships/slide" Target="/ppt/slides/slide6.xml" Id="R4907b598c0c64ad1" /><Relationship Type="http://schemas.openxmlformats.org/officeDocument/2006/relationships/slide" Target="/ppt/slides/slide7.xml" Id="Ra4cc0d4abffc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b86b76d8b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cfcd4e3ae4c43" /><Relationship Type="http://schemas.openxmlformats.org/officeDocument/2006/relationships/theme" Target="/ppt/slideMasters/theme/theme1.xml" Id="R2b4e7f8064c9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cfcd4e3ae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dcff63160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befed52b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879de288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cd59d635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299b664b1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648580fe4b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9c5f8b3e845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