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06f1f57610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f58fda4c044be8"/>
  </p:sldMasterIdLst>
  <p:sldIdLst>
    <p:sldId xmlns:r="http://schemas.openxmlformats.org/officeDocument/2006/relationships" id="256" r:id="R55660b66c323435d"/>
    <p:sldId xmlns:r="http://schemas.openxmlformats.org/officeDocument/2006/relationships" id="257" r:id="Rfd585ee7876b4ebc"/>
    <p:sldId xmlns:r="http://schemas.openxmlformats.org/officeDocument/2006/relationships" id="258" r:id="R458ff59ba2014ea2"/>
    <p:sldId xmlns:r="http://schemas.openxmlformats.org/officeDocument/2006/relationships" id="259" r:id="Re241565c1f12410c"/>
    <p:sldId xmlns:r="http://schemas.openxmlformats.org/officeDocument/2006/relationships" id="260" r:id="Rf54696560e514d6b"/>
    <p:sldId xmlns:r="http://schemas.openxmlformats.org/officeDocument/2006/relationships" id="261" r:id="R2b3ba97b594f4a32"/>
    <p:sldId xmlns:r="http://schemas.openxmlformats.org/officeDocument/2006/relationships" id="262" r:id="R198ba6437538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58fda4c044be8" /><Relationship Type="http://schemas.openxmlformats.org/officeDocument/2006/relationships/slide" Target="/ppt/slides/slide1.xml" Id="R55660b66c323435d" /><Relationship Type="http://schemas.openxmlformats.org/officeDocument/2006/relationships/slide" Target="/ppt/slides/slide2.xml" Id="Rfd585ee7876b4ebc" /><Relationship Type="http://schemas.openxmlformats.org/officeDocument/2006/relationships/slide" Target="/ppt/slides/slide3.xml" Id="R458ff59ba2014ea2" /><Relationship Type="http://schemas.openxmlformats.org/officeDocument/2006/relationships/slide" Target="/ppt/slides/slide4.xml" Id="Re241565c1f12410c" /><Relationship Type="http://schemas.openxmlformats.org/officeDocument/2006/relationships/slide" Target="/ppt/slides/slide5.xml" Id="Rf54696560e514d6b" /><Relationship Type="http://schemas.openxmlformats.org/officeDocument/2006/relationships/slide" Target="/ppt/slides/slide6.xml" Id="R2b3ba97b594f4a32" /><Relationship Type="http://schemas.openxmlformats.org/officeDocument/2006/relationships/slide" Target="/ppt/slides/slide7.xml" Id="R198ba6437538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89b8e84db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6cb1de3754039" /><Relationship Type="http://schemas.openxmlformats.org/officeDocument/2006/relationships/theme" Target="/ppt/slideMasters/theme/theme1.xml" Id="Re2e24c6bdaa2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6cb1de37540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6d9540b4347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a6dbc471c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9aa8ffb99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96270cf37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1a3770a57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a804940f742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358033c8a4f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GLIGAARD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GLIGAARD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6 614 809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124 485 037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125 661 975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LIGAARD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LIGAARD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7505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