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60d622ed7148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5ddb33ed25489b"/>
  </p:sldMasterIdLst>
  <p:sldIdLst>
    <p:sldId xmlns:r="http://schemas.openxmlformats.org/officeDocument/2006/relationships" id="256" r:id="R0e264452decc463f"/>
    <p:sldId xmlns:r="http://schemas.openxmlformats.org/officeDocument/2006/relationships" id="257" r:id="R9fa4531cac944097"/>
    <p:sldId xmlns:r="http://schemas.openxmlformats.org/officeDocument/2006/relationships" id="258" r:id="Rda1a35bdb30c47ac"/>
    <p:sldId xmlns:r="http://schemas.openxmlformats.org/officeDocument/2006/relationships" id="259" r:id="R452c06082601462b"/>
    <p:sldId xmlns:r="http://schemas.openxmlformats.org/officeDocument/2006/relationships" id="260" r:id="Rcc8b2c26f5c24892"/>
    <p:sldId xmlns:r="http://schemas.openxmlformats.org/officeDocument/2006/relationships" id="261" r:id="Rfaa6b0415176416f"/>
    <p:sldId xmlns:r="http://schemas.openxmlformats.org/officeDocument/2006/relationships" id="262" r:id="R024b4da8c81d48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5ddb33ed25489b" /><Relationship Type="http://schemas.openxmlformats.org/officeDocument/2006/relationships/slide" Target="/ppt/slides/slide1.xml" Id="R0e264452decc463f" /><Relationship Type="http://schemas.openxmlformats.org/officeDocument/2006/relationships/slide" Target="/ppt/slides/slide2.xml" Id="R9fa4531cac944097" /><Relationship Type="http://schemas.openxmlformats.org/officeDocument/2006/relationships/slide" Target="/ppt/slides/slide3.xml" Id="Rda1a35bdb30c47ac" /><Relationship Type="http://schemas.openxmlformats.org/officeDocument/2006/relationships/slide" Target="/ppt/slides/slide4.xml" Id="R452c06082601462b" /><Relationship Type="http://schemas.openxmlformats.org/officeDocument/2006/relationships/slide" Target="/ppt/slides/slide5.xml" Id="Rcc8b2c26f5c24892" /><Relationship Type="http://schemas.openxmlformats.org/officeDocument/2006/relationships/slide" Target="/ppt/slides/slide6.xml" Id="Rfaa6b0415176416f" /><Relationship Type="http://schemas.openxmlformats.org/officeDocument/2006/relationships/slide" Target="/ppt/slides/slide7.xml" Id="R024b4da8c81d48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de0c324fc942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759153dcc548bf" /><Relationship Type="http://schemas.openxmlformats.org/officeDocument/2006/relationships/theme" Target="/ppt/slideMasters/theme/theme1.xml" Id="R845a635e18de4a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759153dcc548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993686481249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2eb244d1243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926fe9b45b41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36b003b1d14b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285f860d6d47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0794cb6f1940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40d236bc0c4f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IVR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IVR HOLDING AS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5 390 145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82 834 526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91 925 238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 IVER LIGAARD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EDWARD HOLDING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ELVIRA HOLDING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 IVER LIGAARD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Husbyfaret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7505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923 804 323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IVR HOLDING AS</a:t>
            </a:r>
          </a:p>
        </p:txBody>
      </p:sp>
    </p:spTree>
  </p:cSld>
  <p:clrMapOvr>
    <a:masterClrMapping xmlns:a="http://schemas.openxmlformats.org/drawingml/2006/main"/>
  </p:clrMapOvr>
</p:sld>
</file>