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6c5f9cfe6c42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a4685394da4c11"/>
  </p:sldMasterIdLst>
  <p:sldIdLst>
    <p:sldId xmlns:r="http://schemas.openxmlformats.org/officeDocument/2006/relationships" id="256" r:id="R45c619774ac34cb0"/>
    <p:sldId xmlns:r="http://schemas.openxmlformats.org/officeDocument/2006/relationships" id="257" r:id="R4a46cf4a799d4161"/>
    <p:sldId xmlns:r="http://schemas.openxmlformats.org/officeDocument/2006/relationships" id="258" r:id="Rd52a7ac242ca4f02"/>
    <p:sldId xmlns:r="http://schemas.openxmlformats.org/officeDocument/2006/relationships" id="259" r:id="Rb92f2c1e77e744dc"/>
    <p:sldId xmlns:r="http://schemas.openxmlformats.org/officeDocument/2006/relationships" id="260" r:id="R169d67cd9b354dde"/>
    <p:sldId xmlns:r="http://schemas.openxmlformats.org/officeDocument/2006/relationships" id="261" r:id="R1e07e6463be84a01"/>
    <p:sldId xmlns:r="http://schemas.openxmlformats.org/officeDocument/2006/relationships" id="262" r:id="R8c939d5aedf94d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4685394da4c11" /><Relationship Type="http://schemas.openxmlformats.org/officeDocument/2006/relationships/slide" Target="/ppt/slides/slide1.xml" Id="R45c619774ac34cb0" /><Relationship Type="http://schemas.openxmlformats.org/officeDocument/2006/relationships/slide" Target="/ppt/slides/slide2.xml" Id="R4a46cf4a799d4161" /><Relationship Type="http://schemas.openxmlformats.org/officeDocument/2006/relationships/slide" Target="/ppt/slides/slide3.xml" Id="Rd52a7ac242ca4f02" /><Relationship Type="http://schemas.openxmlformats.org/officeDocument/2006/relationships/slide" Target="/ppt/slides/slide4.xml" Id="Rb92f2c1e77e744dc" /><Relationship Type="http://schemas.openxmlformats.org/officeDocument/2006/relationships/slide" Target="/ppt/slides/slide5.xml" Id="R169d67cd9b354dde" /><Relationship Type="http://schemas.openxmlformats.org/officeDocument/2006/relationships/slide" Target="/ppt/slides/slide6.xml" Id="R1e07e6463be84a01" /><Relationship Type="http://schemas.openxmlformats.org/officeDocument/2006/relationships/slide" Target="/ppt/slides/slide7.xml" Id="R8c939d5aedf94d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7ea27803c44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4ddb99e0d4030" /><Relationship Type="http://schemas.openxmlformats.org/officeDocument/2006/relationships/theme" Target="/ppt/slideMasters/theme/theme1.xml" Id="R2d274b35136640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64ddb99e0d40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6f687c4ae43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e91fb441b41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ad036315344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ff209235441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c847751774e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2bdb0720f4c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24ec64be04a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UMF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14 879 050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14 879 050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 MARIUS FORNÆSS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MARI FORNÆSS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Daleveien 288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UMF INVEST AS</a:t>
            </a:r>
          </a:p>
        </p:txBody>
      </p:sp>
    </p:spTree>
  </p:cSld>
  <p:clrMapOvr>
    <a:masterClrMapping xmlns:a="http://schemas.openxmlformats.org/drawingml/2006/main"/>
  </p:clrMapOvr>
</p:sld>
</file>