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387eb2da247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85a7696c24298"/>
  </p:sldMasterIdLst>
  <p:sldIdLst>
    <p:sldId xmlns:r="http://schemas.openxmlformats.org/officeDocument/2006/relationships" id="256" r:id="Rccdcce594f2a4dd4"/>
    <p:sldId xmlns:r="http://schemas.openxmlformats.org/officeDocument/2006/relationships" id="257" r:id="Rc580a2a300e74009"/>
    <p:sldId xmlns:r="http://schemas.openxmlformats.org/officeDocument/2006/relationships" id="258" r:id="Rb335017d60214366"/>
    <p:sldId xmlns:r="http://schemas.openxmlformats.org/officeDocument/2006/relationships" id="259" r:id="R78732d29f5e54dc0"/>
    <p:sldId xmlns:r="http://schemas.openxmlformats.org/officeDocument/2006/relationships" id="260" r:id="R7da4c7189ec649aa"/>
    <p:sldId xmlns:r="http://schemas.openxmlformats.org/officeDocument/2006/relationships" id="261" r:id="Rf2d5f30d725c4990"/>
    <p:sldId xmlns:r="http://schemas.openxmlformats.org/officeDocument/2006/relationships" id="262" r:id="Rc360c2b4cc75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85a7696c24298" /><Relationship Type="http://schemas.openxmlformats.org/officeDocument/2006/relationships/slide" Target="/ppt/slides/slide1.xml" Id="Rccdcce594f2a4dd4" /><Relationship Type="http://schemas.openxmlformats.org/officeDocument/2006/relationships/slide" Target="/ppt/slides/slide2.xml" Id="Rc580a2a300e74009" /><Relationship Type="http://schemas.openxmlformats.org/officeDocument/2006/relationships/slide" Target="/ppt/slides/slide3.xml" Id="Rb335017d60214366" /><Relationship Type="http://schemas.openxmlformats.org/officeDocument/2006/relationships/slide" Target="/ppt/slides/slide4.xml" Id="R78732d29f5e54dc0" /><Relationship Type="http://schemas.openxmlformats.org/officeDocument/2006/relationships/slide" Target="/ppt/slides/slide5.xml" Id="R7da4c7189ec649aa" /><Relationship Type="http://schemas.openxmlformats.org/officeDocument/2006/relationships/slide" Target="/ppt/slides/slide6.xml" Id="Rf2d5f30d725c4990" /><Relationship Type="http://schemas.openxmlformats.org/officeDocument/2006/relationships/slide" Target="/ppt/slides/slide7.xml" Id="Rc360c2b4cc75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f6291074b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f2d90b884f54" /><Relationship Type="http://schemas.openxmlformats.org/officeDocument/2006/relationships/theme" Target="/ppt/slideMasters/theme/theme1.xml" Id="R863328ce502140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ef2d90b88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50ea3865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1caecedb0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49264f4eb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791d769a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ed50d9d5d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f8932225145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955b2e6e5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 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 BIDCO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−26 352 000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1 208 692 000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3 534 088 000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 MIDCO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923 807 748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BIDCO AS</a:t>
            </a:r>
          </a:p>
        </p:txBody>
      </p:sp>
    </p:spTree>
  </p:cSld>
  <p:clrMapOvr>
    <a:masterClrMapping xmlns:a="http://schemas.openxmlformats.org/drawingml/2006/main"/>
  </p:clrMapOvr>
</p:sld>
</file>