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a6998b7e5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c3b556e334b3a"/>
  </p:sldMasterIdLst>
  <p:sldIdLst>
    <p:sldId xmlns:r="http://schemas.openxmlformats.org/officeDocument/2006/relationships" id="256" r:id="Rc4af721d58134bb4"/>
    <p:sldId xmlns:r="http://schemas.openxmlformats.org/officeDocument/2006/relationships" id="257" r:id="Rf5bc0134363c4577"/>
    <p:sldId xmlns:r="http://schemas.openxmlformats.org/officeDocument/2006/relationships" id="258" r:id="R914ec2acd1f946ca"/>
    <p:sldId xmlns:r="http://schemas.openxmlformats.org/officeDocument/2006/relationships" id="259" r:id="R1f16ccc7355c42b3"/>
    <p:sldId xmlns:r="http://schemas.openxmlformats.org/officeDocument/2006/relationships" id="260" r:id="R775b4fe1e12d4c46"/>
    <p:sldId xmlns:r="http://schemas.openxmlformats.org/officeDocument/2006/relationships" id="261" r:id="Rcd689c53587a4cd7"/>
    <p:sldId xmlns:r="http://schemas.openxmlformats.org/officeDocument/2006/relationships" id="262" r:id="R0d81b0827f2b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c3b556e334b3a" /><Relationship Type="http://schemas.openxmlformats.org/officeDocument/2006/relationships/slide" Target="/ppt/slides/slide1.xml" Id="Rc4af721d58134bb4" /><Relationship Type="http://schemas.openxmlformats.org/officeDocument/2006/relationships/slide" Target="/ppt/slides/slide2.xml" Id="Rf5bc0134363c4577" /><Relationship Type="http://schemas.openxmlformats.org/officeDocument/2006/relationships/slide" Target="/ppt/slides/slide3.xml" Id="R914ec2acd1f946ca" /><Relationship Type="http://schemas.openxmlformats.org/officeDocument/2006/relationships/slide" Target="/ppt/slides/slide4.xml" Id="R1f16ccc7355c42b3" /><Relationship Type="http://schemas.openxmlformats.org/officeDocument/2006/relationships/slide" Target="/ppt/slides/slide5.xml" Id="R775b4fe1e12d4c46" /><Relationship Type="http://schemas.openxmlformats.org/officeDocument/2006/relationships/slide" Target="/ppt/slides/slide6.xml" Id="Rcd689c53587a4cd7" /><Relationship Type="http://schemas.openxmlformats.org/officeDocument/2006/relationships/slide" Target="/ppt/slides/slide7.xml" Id="R0d81b0827f2b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5e3ee68ee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5ac633844bba" /><Relationship Type="http://schemas.openxmlformats.org/officeDocument/2006/relationships/theme" Target="/ppt/slideMasters/theme/theme1.xml" Id="R8af523e06c28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d5ac63384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13d8d623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a22120a1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efa5fec3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f1f1cb19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2409aa79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a8d01c60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18f408d2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1 388 849 892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