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5291dc738749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744638ee2e4108"/>
  </p:sldMasterIdLst>
  <p:sldIdLst>
    <p:sldId xmlns:r="http://schemas.openxmlformats.org/officeDocument/2006/relationships" id="256" r:id="R3b1ac3a2a5e14dfa"/>
    <p:sldId xmlns:r="http://schemas.openxmlformats.org/officeDocument/2006/relationships" id="257" r:id="R805836371c2442ff"/>
    <p:sldId xmlns:r="http://schemas.openxmlformats.org/officeDocument/2006/relationships" id="258" r:id="R4d261e173b9d492a"/>
    <p:sldId xmlns:r="http://schemas.openxmlformats.org/officeDocument/2006/relationships" id="259" r:id="R642a14075b0a4491"/>
    <p:sldId xmlns:r="http://schemas.openxmlformats.org/officeDocument/2006/relationships" id="260" r:id="R3931a3e312d04cc1"/>
    <p:sldId xmlns:r="http://schemas.openxmlformats.org/officeDocument/2006/relationships" id="261" r:id="R0d97f010da734c07"/>
    <p:sldId xmlns:r="http://schemas.openxmlformats.org/officeDocument/2006/relationships" id="262" r:id="R82783f0878de41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44638ee2e4108" /><Relationship Type="http://schemas.openxmlformats.org/officeDocument/2006/relationships/slide" Target="/ppt/slides/slide1.xml" Id="R3b1ac3a2a5e14dfa" /><Relationship Type="http://schemas.openxmlformats.org/officeDocument/2006/relationships/slide" Target="/ppt/slides/slide2.xml" Id="R805836371c2442ff" /><Relationship Type="http://schemas.openxmlformats.org/officeDocument/2006/relationships/slide" Target="/ppt/slides/slide3.xml" Id="R4d261e173b9d492a" /><Relationship Type="http://schemas.openxmlformats.org/officeDocument/2006/relationships/slide" Target="/ppt/slides/slide4.xml" Id="R642a14075b0a4491" /><Relationship Type="http://schemas.openxmlformats.org/officeDocument/2006/relationships/slide" Target="/ppt/slides/slide5.xml" Id="R3931a3e312d04cc1" /><Relationship Type="http://schemas.openxmlformats.org/officeDocument/2006/relationships/slide" Target="/ppt/slides/slide6.xml" Id="R0d97f010da734c07" /><Relationship Type="http://schemas.openxmlformats.org/officeDocument/2006/relationships/slide" Target="/ppt/slides/slide7.xml" Id="R82783f0878de41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7ae86d54446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19f7954d74676" /><Relationship Type="http://schemas.openxmlformats.org/officeDocument/2006/relationships/theme" Target="/ppt/slideMasters/theme/theme1.xml" Id="Rd6d3b098a2cf44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a19f7954d746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d7feb8a3740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9e56aa07549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951bc416041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5052492ca42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6b9872eeb48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61f5967b045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5d3445aea49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NORVESTOR SPV 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NORVESTOR SPV I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688 225 000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689 973 000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NORVESTOR SPV I L.P.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923 807 888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