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683bd156554d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35357b035b462e"/>
  </p:sldMasterIdLst>
  <p:sldIdLst>
    <p:sldId xmlns:r="http://schemas.openxmlformats.org/officeDocument/2006/relationships" id="256" r:id="R88ddfa771ecc4087"/>
    <p:sldId xmlns:r="http://schemas.openxmlformats.org/officeDocument/2006/relationships" id="257" r:id="Rf0e4aa48ff504c79"/>
    <p:sldId xmlns:r="http://schemas.openxmlformats.org/officeDocument/2006/relationships" id="258" r:id="R024a07e575bc44e0"/>
    <p:sldId xmlns:r="http://schemas.openxmlformats.org/officeDocument/2006/relationships" id="259" r:id="Ra3264ad7b36c46cd"/>
    <p:sldId xmlns:r="http://schemas.openxmlformats.org/officeDocument/2006/relationships" id="260" r:id="R4c1ddbb3e31f4e4c"/>
    <p:sldId xmlns:r="http://schemas.openxmlformats.org/officeDocument/2006/relationships" id="261" r:id="R1e84db3e4bad43ab"/>
    <p:sldId xmlns:r="http://schemas.openxmlformats.org/officeDocument/2006/relationships" id="262" r:id="R0a678a4a586140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35357b035b462e" /><Relationship Type="http://schemas.openxmlformats.org/officeDocument/2006/relationships/slide" Target="/ppt/slides/slide1.xml" Id="R88ddfa771ecc4087" /><Relationship Type="http://schemas.openxmlformats.org/officeDocument/2006/relationships/slide" Target="/ppt/slides/slide2.xml" Id="Rf0e4aa48ff504c79" /><Relationship Type="http://schemas.openxmlformats.org/officeDocument/2006/relationships/slide" Target="/ppt/slides/slide3.xml" Id="R024a07e575bc44e0" /><Relationship Type="http://schemas.openxmlformats.org/officeDocument/2006/relationships/slide" Target="/ppt/slides/slide4.xml" Id="Ra3264ad7b36c46cd" /><Relationship Type="http://schemas.openxmlformats.org/officeDocument/2006/relationships/slide" Target="/ppt/slides/slide5.xml" Id="R4c1ddbb3e31f4e4c" /><Relationship Type="http://schemas.openxmlformats.org/officeDocument/2006/relationships/slide" Target="/ppt/slides/slide6.xml" Id="R1e84db3e4bad43ab" /><Relationship Type="http://schemas.openxmlformats.org/officeDocument/2006/relationships/slide" Target="/ppt/slides/slide7.xml" Id="R0a678a4a586140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dcbd904c064c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e2c5086c214120" /><Relationship Type="http://schemas.openxmlformats.org/officeDocument/2006/relationships/theme" Target="/ppt/slideMasters/theme/theme1.xml" Id="Rc8f9ad95925145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e2c5086c2141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bacb5a849a4d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6bc57e94ca4e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976161992c48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9e992f42de4a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935045317341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3085244a1748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113ff644142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GOHAGEN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GOHAGEN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GOHAGEN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GOHAGEN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GOHAGEN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GOHAGEN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15 923 637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16 011 231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GOHAGEN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OLAV HAGEN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GOHAGEN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Stokkabrautene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923 812 164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GOHAGEN INVEST AS</a:t>
            </a:r>
          </a:p>
        </p:txBody>
      </p:sp>
    </p:spTree>
  </p:cSld>
  <p:clrMapOvr>
    <a:masterClrMapping xmlns:a="http://schemas.openxmlformats.org/drawingml/2006/main"/>
  </p:clrMapOvr>
</p:sld>
</file>