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def96236b447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6e0ba744e741de"/>
  </p:sldMasterIdLst>
  <p:sldIdLst>
    <p:sldId xmlns:r="http://schemas.openxmlformats.org/officeDocument/2006/relationships" id="256" r:id="Rf15eaaef46384d66"/>
    <p:sldId xmlns:r="http://schemas.openxmlformats.org/officeDocument/2006/relationships" id="257" r:id="Ra6a9bb260e3d4961"/>
    <p:sldId xmlns:r="http://schemas.openxmlformats.org/officeDocument/2006/relationships" id="258" r:id="Rc6840705ae844c32"/>
    <p:sldId xmlns:r="http://schemas.openxmlformats.org/officeDocument/2006/relationships" id="259" r:id="Rb6bc55e2a4af4e48"/>
    <p:sldId xmlns:r="http://schemas.openxmlformats.org/officeDocument/2006/relationships" id="260" r:id="R81a09e1da1344f43"/>
    <p:sldId xmlns:r="http://schemas.openxmlformats.org/officeDocument/2006/relationships" id="261" r:id="R374d5daaa00d44e8"/>
    <p:sldId xmlns:r="http://schemas.openxmlformats.org/officeDocument/2006/relationships" id="262" r:id="R9aafb349048a4c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e0ba744e741de" /><Relationship Type="http://schemas.openxmlformats.org/officeDocument/2006/relationships/slide" Target="/ppt/slides/slide1.xml" Id="Rf15eaaef46384d66" /><Relationship Type="http://schemas.openxmlformats.org/officeDocument/2006/relationships/slide" Target="/ppt/slides/slide2.xml" Id="Ra6a9bb260e3d4961" /><Relationship Type="http://schemas.openxmlformats.org/officeDocument/2006/relationships/slide" Target="/ppt/slides/slide3.xml" Id="Rc6840705ae844c32" /><Relationship Type="http://schemas.openxmlformats.org/officeDocument/2006/relationships/slide" Target="/ppt/slides/slide4.xml" Id="Rb6bc55e2a4af4e48" /><Relationship Type="http://schemas.openxmlformats.org/officeDocument/2006/relationships/slide" Target="/ppt/slides/slide5.xml" Id="R81a09e1da1344f43" /><Relationship Type="http://schemas.openxmlformats.org/officeDocument/2006/relationships/slide" Target="/ppt/slides/slide6.xml" Id="R374d5daaa00d44e8" /><Relationship Type="http://schemas.openxmlformats.org/officeDocument/2006/relationships/slide" Target="/ppt/slides/slide7.xml" Id="R9aafb349048a4c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9806bb2e7947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c6d2f818a423f" /><Relationship Type="http://schemas.openxmlformats.org/officeDocument/2006/relationships/theme" Target="/ppt/slideMasters/theme/theme1.xml" Id="R35b48b5fc78144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7c6d2f818a42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3e58ab8854c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334ad758145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fe6a6190d48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fdcf245d042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cf56b96b64b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32bb8c5e043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86b73d19d4d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7 251 873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408 985 993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418 405 095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HEDDA KRISTINE VOLDEN KOTENG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Strindvegen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923 817 905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HEKO AS</a:t>
            </a:r>
          </a:p>
        </p:txBody>
      </p:sp>
    </p:spTree>
  </p:cSld>
  <p:clrMapOvr>
    <a:masterClrMapping xmlns:a="http://schemas.openxmlformats.org/drawingml/2006/main"/>
  </p:clrMapOvr>
</p:sld>
</file>