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5287d560143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07b821f244ac1"/>
  </p:sldMasterIdLst>
  <p:sldIdLst>
    <p:sldId xmlns:r="http://schemas.openxmlformats.org/officeDocument/2006/relationships" id="256" r:id="Rc3f0c7100a3a4e73"/>
    <p:sldId xmlns:r="http://schemas.openxmlformats.org/officeDocument/2006/relationships" id="257" r:id="R8d5b358eaf504eec"/>
    <p:sldId xmlns:r="http://schemas.openxmlformats.org/officeDocument/2006/relationships" id="258" r:id="R7fa8025d87a346c4"/>
    <p:sldId xmlns:r="http://schemas.openxmlformats.org/officeDocument/2006/relationships" id="259" r:id="R11421369fac242bb"/>
    <p:sldId xmlns:r="http://schemas.openxmlformats.org/officeDocument/2006/relationships" id="260" r:id="R02c386e3b0d04031"/>
    <p:sldId xmlns:r="http://schemas.openxmlformats.org/officeDocument/2006/relationships" id="261" r:id="R7d7ff3a6ab4644a7"/>
    <p:sldId xmlns:r="http://schemas.openxmlformats.org/officeDocument/2006/relationships" id="262" r:id="Rc557e05026cd42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07b821f244ac1" /><Relationship Type="http://schemas.openxmlformats.org/officeDocument/2006/relationships/slide" Target="/ppt/slides/slide1.xml" Id="Rc3f0c7100a3a4e73" /><Relationship Type="http://schemas.openxmlformats.org/officeDocument/2006/relationships/slide" Target="/ppt/slides/slide2.xml" Id="R8d5b358eaf504eec" /><Relationship Type="http://schemas.openxmlformats.org/officeDocument/2006/relationships/slide" Target="/ppt/slides/slide3.xml" Id="R7fa8025d87a346c4" /><Relationship Type="http://schemas.openxmlformats.org/officeDocument/2006/relationships/slide" Target="/ppt/slides/slide4.xml" Id="R11421369fac242bb" /><Relationship Type="http://schemas.openxmlformats.org/officeDocument/2006/relationships/slide" Target="/ppt/slides/slide5.xml" Id="R02c386e3b0d04031" /><Relationship Type="http://schemas.openxmlformats.org/officeDocument/2006/relationships/slide" Target="/ppt/slides/slide6.xml" Id="R7d7ff3a6ab4644a7" /><Relationship Type="http://schemas.openxmlformats.org/officeDocument/2006/relationships/slide" Target="/ppt/slides/slide7.xml" Id="Rc557e05026cd42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9f729007242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a8566aa364fe5" /><Relationship Type="http://schemas.openxmlformats.org/officeDocument/2006/relationships/theme" Target="/ppt/slideMasters/theme/theme1.xml" Id="R8dfd64743d6e42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a8566aa36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12ded5e86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81a5c8c7244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ca7cea865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8b870843d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0f2046be74a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c3a7d15f7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25c3a19db43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IMKO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6 754 700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404 807 738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405 145 771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IMRE ANDREAS KOTENG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Strindvegen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923 818 006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