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ba613cfdce4a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f23673fd284cd2"/>
  </p:sldMasterIdLst>
  <p:sldIdLst>
    <p:sldId xmlns:r="http://schemas.openxmlformats.org/officeDocument/2006/relationships" id="256" r:id="Rf4752a6080e54dad"/>
    <p:sldId xmlns:r="http://schemas.openxmlformats.org/officeDocument/2006/relationships" id="257" r:id="Rdab5dfc3ca4b4b89"/>
    <p:sldId xmlns:r="http://schemas.openxmlformats.org/officeDocument/2006/relationships" id="258" r:id="R7a5621aab3824b34"/>
    <p:sldId xmlns:r="http://schemas.openxmlformats.org/officeDocument/2006/relationships" id="259" r:id="Rd47a74aa9f6e4b29"/>
    <p:sldId xmlns:r="http://schemas.openxmlformats.org/officeDocument/2006/relationships" id="260" r:id="R5ea50aa95fe642cb"/>
    <p:sldId xmlns:r="http://schemas.openxmlformats.org/officeDocument/2006/relationships" id="261" r:id="R4cf53dc2d7fa4ae9"/>
    <p:sldId xmlns:r="http://schemas.openxmlformats.org/officeDocument/2006/relationships" id="262" r:id="R82633d8eed344b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f23673fd284cd2" /><Relationship Type="http://schemas.openxmlformats.org/officeDocument/2006/relationships/slide" Target="/ppt/slides/slide1.xml" Id="Rf4752a6080e54dad" /><Relationship Type="http://schemas.openxmlformats.org/officeDocument/2006/relationships/slide" Target="/ppt/slides/slide2.xml" Id="Rdab5dfc3ca4b4b89" /><Relationship Type="http://schemas.openxmlformats.org/officeDocument/2006/relationships/slide" Target="/ppt/slides/slide3.xml" Id="R7a5621aab3824b34" /><Relationship Type="http://schemas.openxmlformats.org/officeDocument/2006/relationships/slide" Target="/ppt/slides/slide4.xml" Id="Rd47a74aa9f6e4b29" /><Relationship Type="http://schemas.openxmlformats.org/officeDocument/2006/relationships/slide" Target="/ppt/slides/slide5.xml" Id="R5ea50aa95fe642cb" /><Relationship Type="http://schemas.openxmlformats.org/officeDocument/2006/relationships/slide" Target="/ppt/slides/slide6.xml" Id="R4cf53dc2d7fa4ae9" /><Relationship Type="http://schemas.openxmlformats.org/officeDocument/2006/relationships/slide" Target="/ppt/slides/slide7.xml" Id="R82633d8eed344b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8b1db06a04a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58c636f3043e6" /><Relationship Type="http://schemas.openxmlformats.org/officeDocument/2006/relationships/theme" Target="/ppt/slideMasters/theme/theme1.xml" Id="Re9b768f5fe9c4c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058c636f3043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bf314fce34a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9fa5d816f49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2877f463d42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d4f0d74564c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7049fafe245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fad0b80a74f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a8bbfeabe4b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AUKO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6 835 723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407 152 528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408 055 334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AURORA KOTENG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Loholt alle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923 818 111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AUKO AS</a:t>
            </a:r>
          </a:p>
        </p:txBody>
      </p:sp>
    </p:spTree>
  </p:cSld>
  <p:clrMapOvr>
    <a:masterClrMapping xmlns:a="http://schemas.openxmlformats.org/drawingml/2006/main"/>
  </p:clrMapOvr>
</p:sld>
</file>