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b8c45d91fd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1453e33e2a4b94"/>
  </p:sldMasterIdLst>
  <p:sldIdLst>
    <p:sldId xmlns:r="http://schemas.openxmlformats.org/officeDocument/2006/relationships" id="256" r:id="Rb08ebcacd41f47e9"/>
    <p:sldId xmlns:r="http://schemas.openxmlformats.org/officeDocument/2006/relationships" id="257" r:id="Rc4f7015503a44647"/>
    <p:sldId xmlns:r="http://schemas.openxmlformats.org/officeDocument/2006/relationships" id="258" r:id="R39ac535d3f4e4796"/>
    <p:sldId xmlns:r="http://schemas.openxmlformats.org/officeDocument/2006/relationships" id="259" r:id="Rbbe0de0a774b4cb0"/>
    <p:sldId xmlns:r="http://schemas.openxmlformats.org/officeDocument/2006/relationships" id="260" r:id="Rec9abe71f2c047f4"/>
    <p:sldId xmlns:r="http://schemas.openxmlformats.org/officeDocument/2006/relationships" id="261" r:id="R1d6ba336fad34d1d"/>
    <p:sldId xmlns:r="http://schemas.openxmlformats.org/officeDocument/2006/relationships" id="262" r:id="R620d0eab2595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1453e33e2a4b94" /><Relationship Type="http://schemas.openxmlformats.org/officeDocument/2006/relationships/slide" Target="/ppt/slides/slide1.xml" Id="Rb08ebcacd41f47e9" /><Relationship Type="http://schemas.openxmlformats.org/officeDocument/2006/relationships/slide" Target="/ppt/slides/slide2.xml" Id="Rc4f7015503a44647" /><Relationship Type="http://schemas.openxmlformats.org/officeDocument/2006/relationships/slide" Target="/ppt/slides/slide3.xml" Id="R39ac535d3f4e4796" /><Relationship Type="http://schemas.openxmlformats.org/officeDocument/2006/relationships/slide" Target="/ppt/slides/slide4.xml" Id="Rbbe0de0a774b4cb0" /><Relationship Type="http://schemas.openxmlformats.org/officeDocument/2006/relationships/slide" Target="/ppt/slides/slide5.xml" Id="Rec9abe71f2c047f4" /><Relationship Type="http://schemas.openxmlformats.org/officeDocument/2006/relationships/slide" Target="/ppt/slides/slide6.xml" Id="R1d6ba336fad34d1d" /><Relationship Type="http://schemas.openxmlformats.org/officeDocument/2006/relationships/slide" Target="/ppt/slides/slide7.xml" Id="R620d0eab2595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970578ed3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f2851ff29472c" /><Relationship Type="http://schemas.openxmlformats.org/officeDocument/2006/relationships/theme" Target="/ppt/slideMasters/theme/theme1.xml" Id="Rbc5dc311c54c4e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f2851ff2947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be77525ac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2daf6129b43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cad88a6204e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f705be3c8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fc5041b4d4d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73c1927cd6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7edd18b5e42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MT4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MT4 HOLDING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1 287 466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FTR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SIGNE SAMUELSEN VENSTAD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Haugbro terrasse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923 821 538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MT4 HOLDING AS</a:t>
            </a:r>
          </a:p>
        </p:txBody>
      </p:sp>
    </p:spTree>
  </p:cSld>
  <p:clrMapOvr>
    <a:masterClrMapping xmlns:a="http://schemas.openxmlformats.org/drawingml/2006/main"/>
  </p:clrMapOvr>
</p:sld>
</file>