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b0a1df55d4a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aa46516104d93"/>
  </p:sldMasterIdLst>
  <p:sldIdLst>
    <p:sldId xmlns:r="http://schemas.openxmlformats.org/officeDocument/2006/relationships" id="256" r:id="R23624fe49ccc4e23"/>
    <p:sldId xmlns:r="http://schemas.openxmlformats.org/officeDocument/2006/relationships" id="257" r:id="R414be36407bf4a0c"/>
    <p:sldId xmlns:r="http://schemas.openxmlformats.org/officeDocument/2006/relationships" id="258" r:id="R593d1dc7c6c34837"/>
    <p:sldId xmlns:r="http://schemas.openxmlformats.org/officeDocument/2006/relationships" id="259" r:id="R3284c9af6d5d40bc"/>
    <p:sldId xmlns:r="http://schemas.openxmlformats.org/officeDocument/2006/relationships" id="260" r:id="Rd83d677d6d2f4e5d"/>
    <p:sldId xmlns:r="http://schemas.openxmlformats.org/officeDocument/2006/relationships" id="261" r:id="Rac0b4a91e2ea43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aa46516104d93" /><Relationship Type="http://schemas.openxmlformats.org/officeDocument/2006/relationships/slide" Target="/ppt/slides/slide1.xml" Id="R23624fe49ccc4e23" /><Relationship Type="http://schemas.openxmlformats.org/officeDocument/2006/relationships/slide" Target="/ppt/slides/slide2.xml" Id="R414be36407bf4a0c" /><Relationship Type="http://schemas.openxmlformats.org/officeDocument/2006/relationships/slide" Target="/ppt/slides/slide3.xml" Id="R593d1dc7c6c34837" /><Relationship Type="http://schemas.openxmlformats.org/officeDocument/2006/relationships/slide" Target="/ppt/slides/slide4.xml" Id="R3284c9af6d5d40bc" /><Relationship Type="http://schemas.openxmlformats.org/officeDocument/2006/relationships/slide" Target="/ppt/slides/slide5.xml" Id="Rd83d677d6d2f4e5d" /><Relationship Type="http://schemas.openxmlformats.org/officeDocument/2006/relationships/slide" Target="/ppt/slides/slide6.xml" Id="Rac0b4a91e2ea43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3c282f85c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ffaa2be2b4aca" /><Relationship Type="http://schemas.openxmlformats.org/officeDocument/2006/relationships/theme" Target="/ppt/slideMasters/theme/theme1.xml" Id="Rf2d8017f0346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6ffaa2be2b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e0af17b2a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be93e088d44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b08a57f9b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83d70f4749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2ed12fcc4f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0063ecb949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OG TELEMARK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OG TELEMARK REVISJON IKS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43 244 049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20 651 265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27 377 166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923 822 410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OG TELEMARK REVISJON IKS</a:t>
            </a:r>
          </a:p>
        </p:txBody>
      </p:sp>
    </p:spTree>
  </p:cSld>
  <p:clrMapOvr>
    <a:masterClrMapping xmlns:a="http://schemas.openxmlformats.org/drawingml/2006/main"/>
  </p:clrMapOvr>
</p:sld>
</file>