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ad5d26eda142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e68547ff134f1a"/>
  </p:sldMasterIdLst>
  <p:sldIdLst>
    <p:sldId xmlns:r="http://schemas.openxmlformats.org/officeDocument/2006/relationships" id="256" r:id="R65159f19f391482e"/>
    <p:sldId xmlns:r="http://schemas.openxmlformats.org/officeDocument/2006/relationships" id="257" r:id="R68c7f44fb9bf41b7"/>
    <p:sldId xmlns:r="http://schemas.openxmlformats.org/officeDocument/2006/relationships" id="258" r:id="R06b805956fa8460c"/>
    <p:sldId xmlns:r="http://schemas.openxmlformats.org/officeDocument/2006/relationships" id="259" r:id="R176cef46646f4ce5"/>
    <p:sldId xmlns:r="http://schemas.openxmlformats.org/officeDocument/2006/relationships" id="260" r:id="R03a1a1a8a8fb4a35"/>
    <p:sldId xmlns:r="http://schemas.openxmlformats.org/officeDocument/2006/relationships" id="261" r:id="Recb6313566a644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68547ff134f1a" /><Relationship Type="http://schemas.openxmlformats.org/officeDocument/2006/relationships/slide" Target="/ppt/slides/slide1.xml" Id="R65159f19f391482e" /><Relationship Type="http://schemas.openxmlformats.org/officeDocument/2006/relationships/slide" Target="/ppt/slides/slide2.xml" Id="R68c7f44fb9bf41b7" /><Relationship Type="http://schemas.openxmlformats.org/officeDocument/2006/relationships/slide" Target="/ppt/slides/slide3.xml" Id="R06b805956fa8460c" /><Relationship Type="http://schemas.openxmlformats.org/officeDocument/2006/relationships/slide" Target="/ppt/slides/slide4.xml" Id="R176cef46646f4ce5" /><Relationship Type="http://schemas.openxmlformats.org/officeDocument/2006/relationships/slide" Target="/ppt/slides/slide5.xml" Id="R03a1a1a8a8fb4a35" /><Relationship Type="http://schemas.openxmlformats.org/officeDocument/2006/relationships/slide" Target="/ppt/slides/slide6.xml" Id="Recb6313566a644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755156411442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c90e85fbb4a78" /><Relationship Type="http://schemas.openxmlformats.org/officeDocument/2006/relationships/theme" Target="/ppt/slideMasters/theme/theme1.xml" Id="R4101bc6ec30e4e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8c90e85fbb4a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34c4ddf0142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1d87ade0a44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a0616b7324f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a36ccf2474f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533fa266548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5aec352144e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CDR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CDR HOLDING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100 078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1 327 550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30 141 843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35 380 673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vei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923 825 193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CDR HOLDING AS</a:t>
            </a:r>
          </a:p>
        </p:txBody>
      </p:sp>
    </p:spTree>
  </p:cSld>
  <p:clrMapOvr>
    <a:masterClrMapping xmlns:a="http://schemas.openxmlformats.org/drawingml/2006/main"/>
  </p:clrMapOvr>
</p:sld>
</file>