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2442c120b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2119a770b4458"/>
  </p:sldMasterIdLst>
  <p:sldIdLst>
    <p:sldId xmlns:r="http://schemas.openxmlformats.org/officeDocument/2006/relationships" id="256" r:id="R3016647a452e49e3"/>
    <p:sldId xmlns:r="http://schemas.openxmlformats.org/officeDocument/2006/relationships" id="257" r:id="Rdab9d45099864d31"/>
    <p:sldId xmlns:r="http://schemas.openxmlformats.org/officeDocument/2006/relationships" id="258" r:id="R2af49232512f4349"/>
    <p:sldId xmlns:r="http://schemas.openxmlformats.org/officeDocument/2006/relationships" id="259" r:id="R2b74f8c65dea4c27"/>
    <p:sldId xmlns:r="http://schemas.openxmlformats.org/officeDocument/2006/relationships" id="260" r:id="R64d346740bb74733"/>
    <p:sldId xmlns:r="http://schemas.openxmlformats.org/officeDocument/2006/relationships" id="261" r:id="R7295418d531e4d92"/>
    <p:sldId xmlns:r="http://schemas.openxmlformats.org/officeDocument/2006/relationships" id="262" r:id="R4e2c48524c9b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2119a770b4458" /><Relationship Type="http://schemas.openxmlformats.org/officeDocument/2006/relationships/slide" Target="/ppt/slides/slide1.xml" Id="R3016647a452e49e3" /><Relationship Type="http://schemas.openxmlformats.org/officeDocument/2006/relationships/slide" Target="/ppt/slides/slide2.xml" Id="Rdab9d45099864d31" /><Relationship Type="http://schemas.openxmlformats.org/officeDocument/2006/relationships/slide" Target="/ppt/slides/slide3.xml" Id="R2af49232512f4349" /><Relationship Type="http://schemas.openxmlformats.org/officeDocument/2006/relationships/slide" Target="/ppt/slides/slide4.xml" Id="R2b74f8c65dea4c27" /><Relationship Type="http://schemas.openxmlformats.org/officeDocument/2006/relationships/slide" Target="/ppt/slides/slide5.xml" Id="R64d346740bb74733" /><Relationship Type="http://schemas.openxmlformats.org/officeDocument/2006/relationships/slide" Target="/ppt/slides/slide6.xml" Id="R7295418d531e4d92" /><Relationship Type="http://schemas.openxmlformats.org/officeDocument/2006/relationships/slide" Target="/ppt/slides/slide7.xml" Id="R4e2c48524c9b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e7601f1f7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09bcfebd54b4d" /><Relationship Type="http://schemas.openxmlformats.org/officeDocument/2006/relationships/theme" Target="/ppt/slideMasters/theme/theme1.xml" Id="R94bcc5a68162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09bcfebd5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4269d384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90e8a32e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20c916e4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969cdd78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50bb179c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82cf8d61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18d44c7e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6 372 536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 –  43,2 %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ENDRUS INVEST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 KONSULT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MIRTALL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923 826 246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